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Codec Pro ExtraBold" panose="020B0604020202020204" charset="0"/>
      <p:regular r:id="rId12"/>
    </p:embeddedFont>
    <p:embeddedFont>
      <p:font typeface="Open Sauce" panose="020B0604020202020204" charset="0"/>
      <p:regular r:id="rId13"/>
    </p:embeddedFont>
    <p:embeddedFont>
      <p:font typeface="Open Sauce Bold" panose="020B0604020202020204" charset="0"/>
      <p:regular r:id="rId14"/>
    </p:embeddedFont>
    <p:embeddedFont>
      <p:font typeface="Open Sauce Italics"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89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jpeg>
</file>

<file path=ppt/media/image30.png>
</file>

<file path=ppt/media/image31.svg>
</file>

<file path=ppt/media/image32.jpe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08-Aug-23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08-Aug-23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08-Aug-23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08-Aug-23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08-Aug-23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08-Aug-23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08-Aug-23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08-Aug-23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08-Aug-23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08-Aug-23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08-Aug-23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08-Aug-23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svg"/><Relationship Id="rId3" Type="http://schemas.openxmlformats.org/officeDocument/2006/relationships/image" Target="../media/image7.jpeg"/><Relationship Id="rId7" Type="http://schemas.openxmlformats.org/officeDocument/2006/relationships/image" Target="../media/image11.svg"/><Relationship Id="rId12"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slides/_rels/slide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11" Type="http://schemas.openxmlformats.org/officeDocument/2006/relationships/image" Target="../media/image27.svg"/><Relationship Id="rId5" Type="http://schemas.openxmlformats.org/officeDocument/2006/relationships/image" Target="../media/image21.sv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svg"/></Relationships>
</file>

<file path=ppt/slides/_rels/slide4.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1.svg"/></Relationships>
</file>

<file path=ppt/slides/_rels/slide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2974764" y="-207071"/>
            <a:ext cx="3086100" cy="11299900"/>
            <a:chOff x="0" y="0"/>
            <a:chExt cx="812800" cy="2976105"/>
          </a:xfrm>
        </p:grpSpPr>
        <p:sp>
          <p:nvSpPr>
            <p:cNvPr id="3" name="Freeform 3"/>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4" name="TextBox 4"/>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5" name="Freeform 5"/>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1776329" y="580047"/>
            <a:ext cx="5482971" cy="9023371"/>
          </a:xfrm>
          <a:custGeom>
            <a:avLst/>
            <a:gdLst/>
            <a:ahLst/>
            <a:cxnLst/>
            <a:rect l="l" t="t" r="r" b="b"/>
            <a:pathLst>
              <a:path w="5482971" h="9023371">
                <a:moveTo>
                  <a:pt x="0" y="0"/>
                </a:moveTo>
                <a:lnTo>
                  <a:pt x="5482971" y="0"/>
                </a:lnTo>
                <a:lnTo>
                  <a:pt x="5482971" y="9023371"/>
                </a:lnTo>
                <a:lnTo>
                  <a:pt x="0" y="9023371"/>
                </a:lnTo>
                <a:lnTo>
                  <a:pt x="0" y="0"/>
                </a:lnTo>
                <a:close/>
              </a:path>
            </a:pathLst>
          </a:custGeom>
          <a:blipFill>
            <a:blip r:embed="rId4"/>
            <a:stretch>
              <a:fillRect l="-28102" r="-104114"/>
            </a:stretch>
          </a:blipFill>
        </p:spPr>
      </p:sp>
      <p:grpSp>
        <p:nvGrpSpPr>
          <p:cNvPr id="7" name="Group 7"/>
          <p:cNvGrpSpPr/>
          <p:nvPr/>
        </p:nvGrpSpPr>
        <p:grpSpPr>
          <a:xfrm>
            <a:off x="-1543050" y="-558218"/>
            <a:ext cx="3086100" cy="11299900"/>
            <a:chOff x="0" y="0"/>
            <a:chExt cx="812800" cy="2976105"/>
          </a:xfrm>
        </p:grpSpPr>
        <p:sp>
          <p:nvSpPr>
            <p:cNvPr id="8" name="Freeform 8"/>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C5739"/>
            </a:solidFill>
          </p:spPr>
        </p:sp>
        <p:sp>
          <p:nvSpPr>
            <p:cNvPr id="9" name="TextBox 9"/>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10" name="Group 10"/>
          <p:cNvGrpSpPr/>
          <p:nvPr/>
        </p:nvGrpSpPr>
        <p:grpSpPr>
          <a:xfrm>
            <a:off x="1227773" y="4163622"/>
            <a:ext cx="110236" cy="2818996"/>
            <a:chOff x="0" y="0"/>
            <a:chExt cx="26312" cy="672855"/>
          </a:xfrm>
        </p:grpSpPr>
        <p:sp>
          <p:nvSpPr>
            <p:cNvPr id="11" name="Freeform 11"/>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2" name="TextBox 12"/>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3" name="TextBox 13"/>
          <p:cNvSpPr txBox="1"/>
          <p:nvPr/>
        </p:nvSpPr>
        <p:spPr>
          <a:xfrm>
            <a:off x="1876994" y="5301903"/>
            <a:ext cx="3763158" cy="2008755"/>
          </a:xfrm>
          <a:prstGeom prst="rect">
            <a:avLst/>
          </a:prstGeom>
        </p:spPr>
        <p:txBody>
          <a:bodyPr wrap="square" lIns="0" tIns="0" rIns="0" bIns="0" rtlCol="0" anchor="t">
            <a:spAutoFit/>
          </a:bodyPr>
          <a:lstStyle/>
          <a:p>
            <a:pPr>
              <a:lnSpc>
                <a:spcPts val="4045"/>
              </a:lnSpc>
            </a:pPr>
            <a:r>
              <a:rPr lang="en-US" sz="4000" b="1" spc="144" dirty="0">
                <a:solidFill>
                  <a:srgbClr val="1C5739"/>
                </a:solidFill>
                <a:latin typeface="Open Sauce"/>
              </a:rPr>
              <a:t>Group - 11</a:t>
            </a:r>
          </a:p>
          <a:p>
            <a:pPr>
              <a:lnSpc>
                <a:spcPts val="4045"/>
              </a:lnSpc>
            </a:pPr>
            <a:endParaRPr lang="en-US" sz="2889" b="1" spc="144" dirty="0">
              <a:solidFill>
                <a:srgbClr val="1C5739"/>
              </a:solidFill>
              <a:latin typeface="Open Sauce"/>
            </a:endParaRPr>
          </a:p>
          <a:p>
            <a:pPr>
              <a:lnSpc>
                <a:spcPts val="4045"/>
              </a:lnSpc>
            </a:pPr>
            <a:endParaRPr lang="en-US" sz="2889" spc="144" dirty="0">
              <a:solidFill>
                <a:srgbClr val="1C5739"/>
              </a:solidFill>
              <a:latin typeface="Open Sauce"/>
            </a:endParaRPr>
          </a:p>
          <a:p>
            <a:pPr>
              <a:lnSpc>
                <a:spcPts val="4045"/>
              </a:lnSpc>
            </a:pPr>
            <a:endParaRPr lang="en-US" sz="2889" spc="144" dirty="0">
              <a:solidFill>
                <a:srgbClr val="1C5739"/>
              </a:solidFill>
              <a:latin typeface="Open Sauce"/>
            </a:endParaRPr>
          </a:p>
        </p:txBody>
      </p:sp>
      <p:sp>
        <p:nvSpPr>
          <p:cNvPr id="14" name="TextBox 14"/>
          <p:cNvSpPr txBox="1"/>
          <p:nvPr/>
        </p:nvSpPr>
        <p:spPr>
          <a:xfrm>
            <a:off x="1543050" y="1325015"/>
            <a:ext cx="11158827" cy="2420961"/>
          </a:xfrm>
          <a:prstGeom prst="rect">
            <a:avLst/>
          </a:prstGeom>
        </p:spPr>
        <p:txBody>
          <a:bodyPr lIns="0" tIns="0" rIns="0" bIns="0" rtlCol="0" anchor="t">
            <a:spAutoFit/>
          </a:bodyPr>
          <a:lstStyle/>
          <a:p>
            <a:pPr>
              <a:lnSpc>
                <a:spcPts val="8750"/>
              </a:lnSpc>
            </a:pPr>
            <a:r>
              <a:rPr lang="en-US" sz="9115">
                <a:solidFill>
                  <a:srgbClr val="1C5739"/>
                </a:solidFill>
                <a:latin typeface="Codec Pro ExtraBold"/>
              </a:rPr>
              <a:t>BICYCLE RENTING  SYSTEM</a:t>
            </a:r>
          </a:p>
        </p:txBody>
      </p:sp>
      <p:sp>
        <p:nvSpPr>
          <p:cNvPr id="15" name="Freeform 15"/>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aphicFrame>
        <p:nvGraphicFramePr>
          <p:cNvPr id="16" name="Table 15">
            <a:extLst>
              <a:ext uri="{FF2B5EF4-FFF2-40B4-BE49-F238E27FC236}">
                <a16:creationId xmlns:a16="http://schemas.microsoft.com/office/drawing/2014/main" id="{881C962A-A9A3-496B-8EA9-1884CFE72A10}"/>
              </a:ext>
            </a:extLst>
          </p:cNvPr>
          <p:cNvGraphicFramePr>
            <a:graphicFrameLocks noGrp="1"/>
          </p:cNvGraphicFramePr>
          <p:nvPr>
            <p:extLst>
              <p:ext uri="{D42A27DB-BD31-4B8C-83A1-F6EECF244321}">
                <p14:modId xmlns:p14="http://schemas.microsoft.com/office/powerpoint/2010/main" val="911990799"/>
              </p:ext>
            </p:extLst>
          </p:nvPr>
        </p:nvGraphicFramePr>
        <p:xfrm>
          <a:off x="1797528" y="6158138"/>
          <a:ext cx="8703616" cy="3893075"/>
        </p:xfrm>
        <a:graphic>
          <a:graphicData uri="http://schemas.openxmlformats.org/drawingml/2006/table">
            <a:tbl>
              <a:tblPr firstRow="1" bandRow="1">
                <a:tableStyleId>{073A0DAA-6AF3-43AB-8588-CEC1D06C72B9}</a:tableStyleId>
              </a:tblPr>
              <a:tblGrid>
                <a:gridCol w="4221579">
                  <a:extLst>
                    <a:ext uri="{9D8B030D-6E8A-4147-A177-3AD203B41FA5}">
                      <a16:colId xmlns:a16="http://schemas.microsoft.com/office/drawing/2014/main" val="4243130760"/>
                    </a:ext>
                  </a:extLst>
                </a:gridCol>
                <a:gridCol w="4482037">
                  <a:extLst>
                    <a:ext uri="{9D8B030D-6E8A-4147-A177-3AD203B41FA5}">
                      <a16:colId xmlns:a16="http://schemas.microsoft.com/office/drawing/2014/main" val="2666301588"/>
                    </a:ext>
                  </a:extLst>
                </a:gridCol>
              </a:tblGrid>
              <a:tr h="778615">
                <a:tc>
                  <a:txBody>
                    <a:bodyPr/>
                    <a:lstStyle/>
                    <a:p>
                      <a:pPr algn="ctr"/>
                      <a:r>
                        <a:rPr lang="en-US" sz="3200" dirty="0"/>
                        <a:t>Name</a:t>
                      </a:r>
                    </a:p>
                  </a:txBody>
                  <a:tcPr/>
                </a:tc>
                <a:tc>
                  <a:txBody>
                    <a:bodyPr/>
                    <a:lstStyle/>
                    <a:p>
                      <a:pPr algn="ctr"/>
                      <a:r>
                        <a:rPr lang="en-US" sz="3200" dirty="0"/>
                        <a:t>ID</a:t>
                      </a:r>
                    </a:p>
                  </a:txBody>
                  <a:tcPr/>
                </a:tc>
                <a:extLst>
                  <a:ext uri="{0D108BD9-81ED-4DB2-BD59-A6C34878D82A}">
                    <a16:rowId xmlns:a16="http://schemas.microsoft.com/office/drawing/2014/main" val="2434887931"/>
                  </a:ext>
                </a:extLst>
              </a:tr>
              <a:tr h="778615">
                <a:tc>
                  <a:txBody>
                    <a:bodyPr/>
                    <a:lstStyle/>
                    <a:p>
                      <a:pPr algn="ctr"/>
                      <a:r>
                        <a:rPr lang="en-US" sz="2400" spc="144" dirty="0" err="1">
                          <a:solidFill>
                            <a:srgbClr val="1C5739"/>
                          </a:solidFill>
                          <a:latin typeface="Open Sauce"/>
                        </a:rPr>
                        <a:t>Aundrila</a:t>
                      </a:r>
                      <a:r>
                        <a:rPr lang="en-US" sz="2400" spc="144" dirty="0">
                          <a:solidFill>
                            <a:srgbClr val="1C5739"/>
                          </a:solidFill>
                          <a:latin typeface="Open Sauce"/>
                        </a:rPr>
                        <a:t> Paul </a:t>
                      </a:r>
                      <a:endParaRPr lang="en-US" sz="2400" dirty="0"/>
                    </a:p>
                  </a:txBody>
                  <a:tcPr/>
                </a:tc>
                <a:tc>
                  <a:txBody>
                    <a:bodyPr/>
                    <a:lstStyle/>
                    <a:p>
                      <a:pPr algn="ctr"/>
                      <a:r>
                        <a:rPr lang="en-US" sz="2400" spc="144" dirty="0">
                          <a:solidFill>
                            <a:srgbClr val="1C5739"/>
                          </a:solidFill>
                          <a:latin typeface="Open Sauce"/>
                        </a:rPr>
                        <a:t>1813375042</a:t>
                      </a:r>
                      <a:endParaRPr lang="en-US" sz="2400" dirty="0"/>
                    </a:p>
                  </a:txBody>
                  <a:tcPr/>
                </a:tc>
                <a:extLst>
                  <a:ext uri="{0D108BD9-81ED-4DB2-BD59-A6C34878D82A}">
                    <a16:rowId xmlns:a16="http://schemas.microsoft.com/office/drawing/2014/main" val="2037210203"/>
                  </a:ext>
                </a:extLst>
              </a:tr>
              <a:tr h="7786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spc="144" dirty="0">
                          <a:solidFill>
                            <a:srgbClr val="1C5739"/>
                          </a:solidFill>
                          <a:latin typeface="Open Sauce"/>
                        </a:rPr>
                        <a:t>Fowzia Farzana </a:t>
                      </a:r>
                    </a:p>
                    <a:p>
                      <a:endParaRPr lang="en-US" dirty="0"/>
                    </a:p>
                  </a:txBody>
                  <a:tcPr/>
                </a:tc>
                <a:tc>
                  <a:txBody>
                    <a:bodyPr/>
                    <a:lstStyle/>
                    <a:p>
                      <a:pPr algn="ctr"/>
                      <a:r>
                        <a:rPr lang="en-US" sz="2400" spc="144" dirty="0">
                          <a:solidFill>
                            <a:srgbClr val="1C5739"/>
                          </a:solidFill>
                          <a:latin typeface="Open Sauce"/>
                        </a:rPr>
                        <a:t>1921185042</a:t>
                      </a:r>
                      <a:endParaRPr lang="en-US" sz="2400" dirty="0"/>
                    </a:p>
                  </a:txBody>
                  <a:tcPr/>
                </a:tc>
                <a:extLst>
                  <a:ext uri="{0D108BD9-81ED-4DB2-BD59-A6C34878D82A}">
                    <a16:rowId xmlns:a16="http://schemas.microsoft.com/office/drawing/2014/main" val="2449277515"/>
                  </a:ext>
                </a:extLst>
              </a:tr>
              <a:tr h="7786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spc="144" dirty="0" err="1">
                          <a:solidFill>
                            <a:srgbClr val="1C5739"/>
                          </a:solidFill>
                          <a:latin typeface="Open Sauce"/>
                        </a:rPr>
                        <a:t>Nahiyan</a:t>
                      </a:r>
                      <a:r>
                        <a:rPr lang="en-US" sz="2400" spc="144" dirty="0">
                          <a:solidFill>
                            <a:srgbClr val="1C5739"/>
                          </a:solidFill>
                          <a:latin typeface="Open Sauce"/>
                        </a:rPr>
                        <a:t>  </a:t>
                      </a:r>
                      <a:r>
                        <a:rPr lang="en-US" sz="2400" spc="144" dirty="0" err="1">
                          <a:solidFill>
                            <a:srgbClr val="1C5739"/>
                          </a:solidFill>
                          <a:latin typeface="Open Sauce"/>
                        </a:rPr>
                        <a:t>Nazah</a:t>
                      </a:r>
                      <a:r>
                        <a:rPr lang="en-US" sz="2400" spc="144" dirty="0">
                          <a:solidFill>
                            <a:srgbClr val="1C5739"/>
                          </a:solidFill>
                          <a:latin typeface="Open Sauce"/>
                        </a:rPr>
                        <a:t> </a:t>
                      </a:r>
                      <a:r>
                        <a:rPr lang="en-US" sz="2400" spc="144" dirty="0" err="1">
                          <a:solidFill>
                            <a:srgbClr val="1C5739"/>
                          </a:solidFill>
                          <a:latin typeface="Open Sauce"/>
                        </a:rPr>
                        <a:t>Ridita</a:t>
                      </a:r>
                      <a:r>
                        <a:rPr lang="en-US" sz="2400" spc="144" dirty="0">
                          <a:solidFill>
                            <a:srgbClr val="1C5739"/>
                          </a:solidFill>
                          <a:latin typeface="Open Sauce"/>
                        </a:rPr>
                        <a:t> </a:t>
                      </a:r>
                    </a:p>
                    <a:p>
                      <a:endParaRPr lang="en-US" dirty="0"/>
                    </a:p>
                  </a:txBody>
                  <a:tcPr/>
                </a:tc>
                <a:tc>
                  <a:txBody>
                    <a:bodyPr/>
                    <a:lstStyle/>
                    <a:p>
                      <a:pPr algn="ctr"/>
                      <a:r>
                        <a:rPr lang="en-US" sz="2400" spc="144" dirty="0">
                          <a:solidFill>
                            <a:srgbClr val="1C5739"/>
                          </a:solidFill>
                          <a:latin typeface="Open Sauce"/>
                        </a:rPr>
                        <a:t>2012610642</a:t>
                      </a:r>
                      <a:endParaRPr lang="en-US" sz="2400" dirty="0"/>
                    </a:p>
                  </a:txBody>
                  <a:tcPr/>
                </a:tc>
                <a:extLst>
                  <a:ext uri="{0D108BD9-81ED-4DB2-BD59-A6C34878D82A}">
                    <a16:rowId xmlns:a16="http://schemas.microsoft.com/office/drawing/2014/main" val="2225290804"/>
                  </a:ext>
                </a:extLst>
              </a:tr>
              <a:tr h="778615">
                <a:tc>
                  <a:txBody>
                    <a:bodyPr/>
                    <a:lstStyle/>
                    <a:p>
                      <a:pPr algn="ctr"/>
                      <a:r>
                        <a:rPr lang="en-US" sz="2400" spc="144" dirty="0" err="1">
                          <a:solidFill>
                            <a:srgbClr val="1C5739"/>
                          </a:solidFill>
                          <a:latin typeface="Open Sauce"/>
                        </a:rPr>
                        <a:t>Tasnia</a:t>
                      </a:r>
                      <a:r>
                        <a:rPr lang="en-US" sz="2400" spc="144" dirty="0">
                          <a:solidFill>
                            <a:srgbClr val="1C5739"/>
                          </a:solidFill>
                          <a:latin typeface="Open Sauce"/>
                        </a:rPr>
                        <a:t> Kibria </a:t>
                      </a:r>
                      <a:endParaRPr lang="en-US" sz="2400" dirty="0"/>
                    </a:p>
                  </a:txBody>
                  <a:tcPr/>
                </a:tc>
                <a:tc>
                  <a:txBody>
                    <a:bodyPr/>
                    <a:lstStyle/>
                    <a:p>
                      <a:pPr algn="ctr"/>
                      <a:r>
                        <a:rPr lang="en-US" sz="2400" spc="144" dirty="0">
                          <a:solidFill>
                            <a:srgbClr val="1C5739"/>
                          </a:solidFill>
                          <a:latin typeface="Open Sauce"/>
                        </a:rPr>
                        <a:t>2013553642</a:t>
                      </a:r>
                      <a:endParaRPr lang="en-US" sz="2400" dirty="0"/>
                    </a:p>
                  </a:txBody>
                  <a:tcPr/>
                </a:tc>
                <a:extLst>
                  <a:ext uri="{0D108BD9-81ED-4DB2-BD59-A6C34878D82A}">
                    <a16:rowId xmlns:a16="http://schemas.microsoft.com/office/drawing/2014/main" val="485580891"/>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a:off x="10030178" y="3532982"/>
            <a:ext cx="7543956" cy="5559726"/>
          </a:xfrm>
          <a:custGeom>
            <a:avLst/>
            <a:gdLst/>
            <a:ahLst/>
            <a:cxnLst/>
            <a:rect l="l" t="t" r="r" b="b"/>
            <a:pathLst>
              <a:path w="7543956" h="5559726">
                <a:moveTo>
                  <a:pt x="0" y="0"/>
                </a:moveTo>
                <a:lnTo>
                  <a:pt x="7543956" y="0"/>
                </a:lnTo>
                <a:lnTo>
                  <a:pt x="7543956" y="5559727"/>
                </a:lnTo>
                <a:lnTo>
                  <a:pt x="0" y="5559727"/>
                </a:lnTo>
                <a:lnTo>
                  <a:pt x="0" y="0"/>
                </a:lnTo>
                <a:close/>
              </a:path>
            </a:pathLst>
          </a:custGeom>
          <a:blipFill>
            <a:blip r:embed="rId3"/>
            <a:stretch>
              <a:fillRect t="-883" b="-883"/>
            </a:stretch>
          </a:blipFill>
        </p:spPr>
      </p:sp>
      <p:grpSp>
        <p:nvGrpSpPr>
          <p:cNvPr id="4" name="Group 4"/>
          <p:cNvGrpSpPr/>
          <p:nvPr/>
        </p:nvGrpSpPr>
        <p:grpSpPr>
          <a:xfrm>
            <a:off x="10838532" y="3364421"/>
            <a:ext cx="353415" cy="337124"/>
            <a:chOff x="0" y="0"/>
            <a:chExt cx="587326" cy="560252"/>
          </a:xfrm>
        </p:grpSpPr>
        <p:sp>
          <p:nvSpPr>
            <p:cNvPr id="5" name="Freeform 5"/>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id="6" name="Group 6"/>
          <p:cNvGrpSpPr/>
          <p:nvPr/>
        </p:nvGrpSpPr>
        <p:grpSpPr>
          <a:xfrm>
            <a:off x="10218976" y="1445944"/>
            <a:ext cx="1598513" cy="1918476"/>
            <a:chOff x="0" y="0"/>
            <a:chExt cx="2656504" cy="3188238"/>
          </a:xfrm>
        </p:grpSpPr>
        <p:sp>
          <p:nvSpPr>
            <p:cNvPr id="7" name="Freeform 7"/>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id="8" name="Freeform 8"/>
          <p:cNvSpPr/>
          <p:nvPr/>
        </p:nvSpPr>
        <p:spPr>
          <a:xfrm>
            <a:off x="10589136" y="1703177"/>
            <a:ext cx="852207" cy="1023393"/>
          </a:xfrm>
          <a:custGeom>
            <a:avLst/>
            <a:gdLst/>
            <a:ahLst/>
            <a:cxnLst/>
            <a:rect l="l" t="t" r="r" b="b"/>
            <a:pathLst>
              <a:path w="852207" h="1023393">
                <a:moveTo>
                  <a:pt x="0" y="0"/>
                </a:moveTo>
                <a:lnTo>
                  <a:pt x="852207" y="0"/>
                </a:lnTo>
                <a:lnTo>
                  <a:pt x="852207" y="1023393"/>
                </a:lnTo>
                <a:lnTo>
                  <a:pt x="0" y="102339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9" name="Group 9"/>
          <p:cNvGrpSpPr/>
          <p:nvPr/>
        </p:nvGrpSpPr>
        <p:grpSpPr>
          <a:xfrm>
            <a:off x="12785255" y="3364421"/>
            <a:ext cx="353415" cy="337124"/>
            <a:chOff x="0" y="0"/>
            <a:chExt cx="587326" cy="560252"/>
          </a:xfrm>
        </p:grpSpPr>
        <p:sp>
          <p:nvSpPr>
            <p:cNvPr id="10" name="Freeform 10"/>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id="11" name="Group 11"/>
          <p:cNvGrpSpPr/>
          <p:nvPr/>
        </p:nvGrpSpPr>
        <p:grpSpPr>
          <a:xfrm>
            <a:off x="12162706" y="1445944"/>
            <a:ext cx="1598513" cy="1918476"/>
            <a:chOff x="0" y="0"/>
            <a:chExt cx="2656504" cy="3188238"/>
          </a:xfrm>
        </p:grpSpPr>
        <p:sp>
          <p:nvSpPr>
            <p:cNvPr id="12" name="Freeform 12"/>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id="13" name="Group 13"/>
          <p:cNvGrpSpPr/>
          <p:nvPr/>
        </p:nvGrpSpPr>
        <p:grpSpPr>
          <a:xfrm>
            <a:off x="14728401" y="3364421"/>
            <a:ext cx="353415" cy="337124"/>
            <a:chOff x="0" y="0"/>
            <a:chExt cx="587326" cy="560252"/>
          </a:xfrm>
        </p:grpSpPr>
        <p:sp>
          <p:nvSpPr>
            <p:cNvPr id="14" name="Freeform 14"/>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id="15" name="Group 15"/>
          <p:cNvGrpSpPr/>
          <p:nvPr/>
        </p:nvGrpSpPr>
        <p:grpSpPr>
          <a:xfrm>
            <a:off x="14105852" y="1445944"/>
            <a:ext cx="1598513" cy="1918476"/>
            <a:chOff x="0" y="0"/>
            <a:chExt cx="2656504" cy="3188238"/>
          </a:xfrm>
        </p:grpSpPr>
        <p:sp>
          <p:nvSpPr>
            <p:cNvPr id="16" name="Freeform 16"/>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grpSp>
        <p:nvGrpSpPr>
          <p:cNvPr id="17" name="Group 17"/>
          <p:cNvGrpSpPr/>
          <p:nvPr/>
        </p:nvGrpSpPr>
        <p:grpSpPr>
          <a:xfrm>
            <a:off x="16598170" y="3364421"/>
            <a:ext cx="353415" cy="337124"/>
            <a:chOff x="0" y="0"/>
            <a:chExt cx="587326" cy="560252"/>
          </a:xfrm>
        </p:grpSpPr>
        <p:sp>
          <p:nvSpPr>
            <p:cNvPr id="18" name="Freeform 18"/>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1C5739"/>
            </a:solidFill>
          </p:spPr>
        </p:sp>
      </p:grpSp>
      <p:grpSp>
        <p:nvGrpSpPr>
          <p:cNvPr id="19" name="Group 19"/>
          <p:cNvGrpSpPr/>
          <p:nvPr/>
        </p:nvGrpSpPr>
        <p:grpSpPr>
          <a:xfrm>
            <a:off x="15975621" y="1445944"/>
            <a:ext cx="1598513" cy="1918476"/>
            <a:chOff x="0" y="0"/>
            <a:chExt cx="2656504" cy="3188238"/>
          </a:xfrm>
        </p:grpSpPr>
        <p:sp>
          <p:nvSpPr>
            <p:cNvPr id="20" name="Freeform 20"/>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id="21" name="Freeform 21"/>
          <p:cNvSpPr/>
          <p:nvPr/>
        </p:nvSpPr>
        <p:spPr>
          <a:xfrm>
            <a:off x="12442575" y="1755335"/>
            <a:ext cx="905709" cy="919077"/>
          </a:xfrm>
          <a:custGeom>
            <a:avLst/>
            <a:gdLst/>
            <a:ahLst/>
            <a:cxnLst/>
            <a:rect l="l" t="t" r="r" b="b"/>
            <a:pathLst>
              <a:path w="905709" h="919077">
                <a:moveTo>
                  <a:pt x="0" y="0"/>
                </a:moveTo>
                <a:lnTo>
                  <a:pt x="905709" y="0"/>
                </a:lnTo>
                <a:lnTo>
                  <a:pt x="905709" y="919077"/>
                </a:lnTo>
                <a:lnTo>
                  <a:pt x="0" y="9190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2"/>
          <p:cNvSpPr/>
          <p:nvPr/>
        </p:nvSpPr>
        <p:spPr>
          <a:xfrm>
            <a:off x="14481681" y="1719700"/>
            <a:ext cx="846855" cy="834538"/>
          </a:xfrm>
          <a:custGeom>
            <a:avLst/>
            <a:gdLst/>
            <a:ahLst/>
            <a:cxnLst/>
            <a:rect l="l" t="t" r="r" b="b"/>
            <a:pathLst>
              <a:path w="846855" h="834538">
                <a:moveTo>
                  <a:pt x="0" y="0"/>
                </a:moveTo>
                <a:lnTo>
                  <a:pt x="846855" y="0"/>
                </a:lnTo>
                <a:lnTo>
                  <a:pt x="846855" y="834538"/>
                </a:lnTo>
                <a:lnTo>
                  <a:pt x="0" y="83453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3" name="Freeform 23"/>
          <p:cNvSpPr/>
          <p:nvPr/>
        </p:nvSpPr>
        <p:spPr>
          <a:xfrm>
            <a:off x="16366306" y="1677430"/>
            <a:ext cx="817143" cy="919077"/>
          </a:xfrm>
          <a:custGeom>
            <a:avLst/>
            <a:gdLst/>
            <a:ahLst/>
            <a:cxnLst/>
            <a:rect l="l" t="t" r="r" b="b"/>
            <a:pathLst>
              <a:path w="817143" h="919077">
                <a:moveTo>
                  <a:pt x="0" y="0"/>
                </a:moveTo>
                <a:lnTo>
                  <a:pt x="817143" y="0"/>
                </a:lnTo>
                <a:lnTo>
                  <a:pt x="817143" y="919077"/>
                </a:lnTo>
                <a:lnTo>
                  <a:pt x="0" y="91907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24" name="TextBox 24"/>
          <p:cNvSpPr txBox="1"/>
          <p:nvPr/>
        </p:nvSpPr>
        <p:spPr>
          <a:xfrm>
            <a:off x="1028700" y="2096058"/>
            <a:ext cx="4730684" cy="792750"/>
          </a:xfrm>
          <a:prstGeom prst="rect">
            <a:avLst/>
          </a:prstGeom>
        </p:spPr>
        <p:txBody>
          <a:bodyPr lIns="0" tIns="0" rIns="0" bIns="0" rtlCol="0" anchor="t">
            <a:spAutoFit/>
          </a:bodyPr>
          <a:lstStyle/>
          <a:p>
            <a:pPr marL="0" lvl="0" indent="0" algn="l">
              <a:lnSpc>
                <a:spcPts val="5384"/>
              </a:lnSpc>
              <a:spcBef>
                <a:spcPct val="0"/>
              </a:spcBef>
            </a:pPr>
            <a:r>
              <a:rPr lang="en-US" sz="5438" spc="190">
                <a:solidFill>
                  <a:srgbClr val="040506"/>
                </a:solidFill>
                <a:latin typeface="Codec Pro ExtraBold"/>
              </a:rPr>
              <a:t>Description</a:t>
            </a:r>
          </a:p>
        </p:txBody>
      </p:sp>
      <p:sp>
        <p:nvSpPr>
          <p:cNvPr id="25" name="TextBox 25"/>
          <p:cNvSpPr txBox="1"/>
          <p:nvPr/>
        </p:nvSpPr>
        <p:spPr>
          <a:xfrm>
            <a:off x="1028700" y="3326321"/>
            <a:ext cx="8658578" cy="6552920"/>
          </a:xfrm>
          <a:prstGeom prst="rect">
            <a:avLst/>
          </a:prstGeom>
        </p:spPr>
        <p:txBody>
          <a:bodyPr lIns="0" tIns="0" rIns="0" bIns="0" rtlCol="0" anchor="t">
            <a:spAutoFit/>
          </a:bodyPr>
          <a:lstStyle/>
          <a:p>
            <a:pPr marL="0" lvl="0" indent="0">
              <a:lnSpc>
                <a:spcPts val="3466"/>
              </a:lnSpc>
              <a:spcBef>
                <a:spcPct val="0"/>
              </a:spcBef>
            </a:pPr>
            <a:r>
              <a:rPr lang="en-US" sz="2512" spc="246">
                <a:solidFill>
                  <a:srgbClr val="231F20"/>
                </a:solidFill>
                <a:latin typeface="Open Sauce"/>
              </a:rPr>
              <a:t>A bicycle renting system is a service that allows individuals to rent bicycles for a specified period of time. It is designed to provide convenient and affordable transportation options for short-distance travel. The process typically involves registering with the rental service, selecting a bicycle from available options, paying the rental fee, and returning the bicycle within the agreed-upon time-frame. This system offers numerous benefits, including promoting sustainable transportation, reducing traffic congestion and pollution, improving health and fitness, and providing an alternative mode of transportation in crowded urban areas.</a:t>
            </a:r>
          </a:p>
        </p:txBody>
      </p:sp>
      <p:sp>
        <p:nvSpPr>
          <p:cNvPr id="26" name="Freeform 26"/>
          <p:cNvSpPr/>
          <p:nvPr/>
        </p:nvSpPr>
        <p:spPr>
          <a:xfrm rot="-10800000">
            <a:off x="-305814" y="-323115"/>
            <a:ext cx="8744064" cy="2511931"/>
          </a:xfrm>
          <a:custGeom>
            <a:avLst/>
            <a:gdLst/>
            <a:ahLst/>
            <a:cxnLst/>
            <a:rect l="l" t="t" r="r" b="b"/>
            <a:pathLst>
              <a:path w="8744064" h="2511931">
                <a:moveTo>
                  <a:pt x="0" y="0"/>
                </a:moveTo>
                <a:lnTo>
                  <a:pt x="8744064" y="0"/>
                </a:lnTo>
                <a:lnTo>
                  <a:pt x="8744064" y="2511931"/>
                </a:lnTo>
                <a:lnTo>
                  <a:pt x="0" y="2511931"/>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0841009" y="2595055"/>
            <a:ext cx="4875754" cy="4877809"/>
            <a:chOff x="0" y="0"/>
            <a:chExt cx="6832800" cy="6835680"/>
          </a:xfrm>
        </p:grpSpPr>
        <p:sp>
          <p:nvSpPr>
            <p:cNvPr id="3" name="Freeform 3"/>
            <p:cNvSpPr/>
            <p:nvPr/>
          </p:nvSpPr>
          <p:spPr>
            <a:xfrm>
              <a:off x="0" y="254"/>
              <a:ext cx="6832726" cy="6835394"/>
            </a:xfrm>
            <a:custGeom>
              <a:avLst/>
              <a:gdLst/>
              <a:ahLst/>
              <a:cxnLst/>
              <a:rect l="l" t="t" r="r" b="b"/>
              <a:pathLst>
                <a:path w="6832726" h="6835394">
                  <a:moveTo>
                    <a:pt x="3408807" y="6835394"/>
                  </a:moveTo>
                  <a:cubicBezTo>
                    <a:pt x="3385947" y="6835394"/>
                    <a:pt x="3370707" y="6812534"/>
                    <a:pt x="3370707" y="6797294"/>
                  </a:cubicBezTo>
                  <a:cubicBezTo>
                    <a:pt x="3370707" y="6797294"/>
                    <a:pt x="3370707" y="6797294"/>
                    <a:pt x="3370707" y="6797294"/>
                  </a:cubicBezTo>
                  <a:cubicBezTo>
                    <a:pt x="3370707" y="6774434"/>
                    <a:pt x="3385947" y="6759194"/>
                    <a:pt x="3408807" y="6759194"/>
                  </a:cubicBezTo>
                  <a:cubicBezTo>
                    <a:pt x="3408807" y="6759194"/>
                    <a:pt x="3408807" y="6759194"/>
                    <a:pt x="3408807" y="6759194"/>
                  </a:cubicBezTo>
                  <a:cubicBezTo>
                    <a:pt x="3424047" y="6759194"/>
                    <a:pt x="3446907" y="6774434"/>
                    <a:pt x="3446907" y="6797294"/>
                  </a:cubicBezTo>
                  <a:cubicBezTo>
                    <a:pt x="3446907" y="6797294"/>
                    <a:pt x="3446907" y="6797294"/>
                    <a:pt x="3446907" y="6797294"/>
                  </a:cubicBezTo>
                  <a:cubicBezTo>
                    <a:pt x="3446907" y="6812534"/>
                    <a:pt x="3424047" y="6835394"/>
                    <a:pt x="3408807" y="6835394"/>
                  </a:cubicBezTo>
                  <a:cubicBezTo>
                    <a:pt x="3408807" y="6835394"/>
                    <a:pt x="3408807" y="6835394"/>
                    <a:pt x="3408807" y="6835394"/>
                  </a:cubicBezTo>
                  <a:close/>
                  <a:moveTo>
                    <a:pt x="3584194" y="6789674"/>
                  </a:moveTo>
                  <a:cubicBezTo>
                    <a:pt x="3584194" y="6766814"/>
                    <a:pt x="3599434" y="6751574"/>
                    <a:pt x="3614674" y="6751574"/>
                  </a:cubicBezTo>
                  <a:cubicBezTo>
                    <a:pt x="3614674" y="6751574"/>
                    <a:pt x="3614674" y="6751574"/>
                    <a:pt x="3614674" y="6751574"/>
                  </a:cubicBezTo>
                  <a:cubicBezTo>
                    <a:pt x="3637534" y="6751574"/>
                    <a:pt x="3660394" y="6766814"/>
                    <a:pt x="3660394" y="6789674"/>
                  </a:cubicBezTo>
                  <a:cubicBezTo>
                    <a:pt x="3660394" y="6789674"/>
                    <a:pt x="3660394" y="6789674"/>
                    <a:pt x="3660394" y="6789674"/>
                  </a:cubicBezTo>
                  <a:cubicBezTo>
                    <a:pt x="3660394" y="6804914"/>
                    <a:pt x="3645154" y="6827774"/>
                    <a:pt x="3622294" y="6827774"/>
                  </a:cubicBezTo>
                  <a:cubicBezTo>
                    <a:pt x="3622294" y="6827774"/>
                    <a:pt x="3622294" y="6827774"/>
                    <a:pt x="3622294" y="6827774"/>
                  </a:cubicBezTo>
                  <a:cubicBezTo>
                    <a:pt x="3622294" y="6827774"/>
                    <a:pt x="3622294" y="6827774"/>
                    <a:pt x="3622294" y="6827774"/>
                  </a:cubicBezTo>
                  <a:cubicBezTo>
                    <a:pt x="3622294" y="6827774"/>
                    <a:pt x="3622294" y="6827774"/>
                    <a:pt x="3622294" y="6827774"/>
                  </a:cubicBezTo>
                  <a:cubicBezTo>
                    <a:pt x="3599434" y="6827774"/>
                    <a:pt x="3584194" y="6812534"/>
                    <a:pt x="3584194" y="6789674"/>
                  </a:cubicBezTo>
                  <a:close/>
                  <a:moveTo>
                    <a:pt x="3187700" y="6827774"/>
                  </a:moveTo>
                  <a:cubicBezTo>
                    <a:pt x="3187700" y="6827774"/>
                    <a:pt x="3187700" y="6827774"/>
                    <a:pt x="3187700" y="6827774"/>
                  </a:cubicBezTo>
                  <a:cubicBezTo>
                    <a:pt x="3187700" y="6827774"/>
                    <a:pt x="3187700" y="6827774"/>
                    <a:pt x="3187700" y="6827774"/>
                  </a:cubicBezTo>
                  <a:cubicBezTo>
                    <a:pt x="3172460" y="6827774"/>
                    <a:pt x="3149600" y="6804914"/>
                    <a:pt x="3157220" y="6782054"/>
                  </a:cubicBezTo>
                  <a:cubicBezTo>
                    <a:pt x="3157220" y="6782054"/>
                    <a:pt x="3157220" y="6782054"/>
                    <a:pt x="3157220" y="6782054"/>
                  </a:cubicBezTo>
                  <a:cubicBezTo>
                    <a:pt x="3157220" y="6766814"/>
                    <a:pt x="3172460" y="6751574"/>
                    <a:pt x="3195320" y="6751574"/>
                  </a:cubicBezTo>
                  <a:cubicBezTo>
                    <a:pt x="3195320" y="6751574"/>
                    <a:pt x="3195320" y="6751574"/>
                    <a:pt x="3195320" y="6751574"/>
                  </a:cubicBezTo>
                  <a:cubicBezTo>
                    <a:pt x="3218180" y="6751574"/>
                    <a:pt x="3233420" y="6766814"/>
                    <a:pt x="3233420" y="6789674"/>
                  </a:cubicBezTo>
                  <a:cubicBezTo>
                    <a:pt x="3233420" y="6789674"/>
                    <a:pt x="3233420" y="6789674"/>
                    <a:pt x="3233420" y="6789674"/>
                  </a:cubicBezTo>
                  <a:cubicBezTo>
                    <a:pt x="3225800" y="6812534"/>
                    <a:pt x="3210560" y="6827774"/>
                    <a:pt x="3195320" y="6827774"/>
                  </a:cubicBezTo>
                  <a:cubicBezTo>
                    <a:pt x="3195320" y="6827774"/>
                    <a:pt x="3195320" y="6827774"/>
                    <a:pt x="3195320" y="6827774"/>
                  </a:cubicBezTo>
                  <a:cubicBezTo>
                    <a:pt x="3195320" y="6827774"/>
                    <a:pt x="3187700" y="6827774"/>
                    <a:pt x="3187700" y="6827774"/>
                  </a:cubicBezTo>
                  <a:close/>
                  <a:moveTo>
                    <a:pt x="3797808" y="6774307"/>
                  </a:moveTo>
                  <a:cubicBezTo>
                    <a:pt x="3790188" y="6751447"/>
                    <a:pt x="3805428" y="6736207"/>
                    <a:pt x="3828288" y="6728587"/>
                  </a:cubicBezTo>
                  <a:cubicBezTo>
                    <a:pt x="3828288" y="6728587"/>
                    <a:pt x="3828288" y="6728587"/>
                    <a:pt x="3828288" y="6728587"/>
                  </a:cubicBezTo>
                  <a:cubicBezTo>
                    <a:pt x="3851148" y="6728587"/>
                    <a:pt x="3866388" y="6743827"/>
                    <a:pt x="3874008" y="6766687"/>
                  </a:cubicBezTo>
                  <a:cubicBezTo>
                    <a:pt x="3874008" y="6766687"/>
                    <a:pt x="3874008" y="6766687"/>
                    <a:pt x="3874008" y="6766687"/>
                  </a:cubicBezTo>
                  <a:cubicBezTo>
                    <a:pt x="3874008" y="6781927"/>
                    <a:pt x="3858768" y="6804787"/>
                    <a:pt x="3835908" y="6804787"/>
                  </a:cubicBezTo>
                  <a:cubicBezTo>
                    <a:pt x="3835908" y="6804787"/>
                    <a:pt x="3835908" y="6804787"/>
                    <a:pt x="3835908" y="6804787"/>
                  </a:cubicBezTo>
                  <a:cubicBezTo>
                    <a:pt x="3835908" y="6804787"/>
                    <a:pt x="3835908" y="6804787"/>
                    <a:pt x="3835908" y="6804787"/>
                  </a:cubicBezTo>
                  <a:cubicBezTo>
                    <a:pt x="3835908" y="6804787"/>
                    <a:pt x="3835908" y="6804787"/>
                    <a:pt x="3835908" y="6804787"/>
                  </a:cubicBezTo>
                  <a:cubicBezTo>
                    <a:pt x="3813048" y="6804787"/>
                    <a:pt x="3797808" y="6789547"/>
                    <a:pt x="3797808" y="6774307"/>
                  </a:cubicBezTo>
                  <a:close/>
                  <a:moveTo>
                    <a:pt x="2974213" y="6804787"/>
                  </a:moveTo>
                  <a:cubicBezTo>
                    <a:pt x="2951353" y="6804787"/>
                    <a:pt x="2936113" y="6781927"/>
                    <a:pt x="2943733" y="6759067"/>
                  </a:cubicBezTo>
                  <a:cubicBezTo>
                    <a:pt x="2943733" y="6759067"/>
                    <a:pt x="2943733" y="6759067"/>
                    <a:pt x="2943733" y="6759067"/>
                  </a:cubicBezTo>
                  <a:cubicBezTo>
                    <a:pt x="2943733" y="6743827"/>
                    <a:pt x="2966593" y="6728587"/>
                    <a:pt x="2981833" y="6728587"/>
                  </a:cubicBezTo>
                  <a:cubicBezTo>
                    <a:pt x="2981833" y="6728587"/>
                    <a:pt x="2981833" y="6728587"/>
                    <a:pt x="2981833" y="6728587"/>
                  </a:cubicBezTo>
                  <a:cubicBezTo>
                    <a:pt x="3004693" y="6728587"/>
                    <a:pt x="3019933" y="6751447"/>
                    <a:pt x="3019933" y="6774307"/>
                  </a:cubicBezTo>
                  <a:cubicBezTo>
                    <a:pt x="3019933" y="6774307"/>
                    <a:pt x="3019933" y="6774307"/>
                    <a:pt x="3019933" y="6774307"/>
                  </a:cubicBezTo>
                  <a:cubicBezTo>
                    <a:pt x="3012313" y="6789547"/>
                    <a:pt x="2997073" y="6804787"/>
                    <a:pt x="2981833" y="6804787"/>
                  </a:cubicBezTo>
                  <a:cubicBezTo>
                    <a:pt x="2981833" y="6804787"/>
                    <a:pt x="2981833" y="6804787"/>
                    <a:pt x="2981833" y="6804787"/>
                  </a:cubicBezTo>
                  <a:cubicBezTo>
                    <a:pt x="2974213" y="6804787"/>
                    <a:pt x="2974213" y="6804787"/>
                    <a:pt x="2974213" y="6804787"/>
                  </a:cubicBezTo>
                  <a:close/>
                  <a:moveTo>
                    <a:pt x="4011295" y="6743700"/>
                  </a:moveTo>
                  <a:cubicBezTo>
                    <a:pt x="4003675" y="6720840"/>
                    <a:pt x="4018915" y="6705600"/>
                    <a:pt x="4041775" y="6697980"/>
                  </a:cubicBezTo>
                  <a:cubicBezTo>
                    <a:pt x="4041775" y="6697980"/>
                    <a:pt x="4041775" y="6697980"/>
                    <a:pt x="4041775" y="6697980"/>
                  </a:cubicBezTo>
                  <a:cubicBezTo>
                    <a:pt x="4057015" y="6697980"/>
                    <a:pt x="4079875" y="6705600"/>
                    <a:pt x="4079875" y="6728460"/>
                  </a:cubicBezTo>
                  <a:cubicBezTo>
                    <a:pt x="4079875" y="6728460"/>
                    <a:pt x="4079875" y="6728460"/>
                    <a:pt x="4079875" y="6728460"/>
                  </a:cubicBezTo>
                  <a:cubicBezTo>
                    <a:pt x="4087495" y="6751320"/>
                    <a:pt x="4072255" y="6766560"/>
                    <a:pt x="4049395" y="6774180"/>
                  </a:cubicBezTo>
                  <a:cubicBezTo>
                    <a:pt x="4049395" y="6774180"/>
                    <a:pt x="4049395" y="6774180"/>
                    <a:pt x="4049395" y="6774180"/>
                  </a:cubicBezTo>
                  <a:cubicBezTo>
                    <a:pt x="4049395" y="6774180"/>
                    <a:pt x="4049395" y="6774180"/>
                    <a:pt x="4041775" y="6774180"/>
                  </a:cubicBezTo>
                  <a:cubicBezTo>
                    <a:pt x="4041775" y="6774180"/>
                    <a:pt x="4041775" y="6774180"/>
                    <a:pt x="4041775" y="6774180"/>
                  </a:cubicBezTo>
                  <a:cubicBezTo>
                    <a:pt x="4026535" y="6774180"/>
                    <a:pt x="4011295" y="6758940"/>
                    <a:pt x="4011295" y="6743700"/>
                  </a:cubicBezTo>
                  <a:close/>
                  <a:moveTo>
                    <a:pt x="2760599" y="6766560"/>
                  </a:moveTo>
                  <a:cubicBezTo>
                    <a:pt x="2737739" y="6766560"/>
                    <a:pt x="2730119" y="6743700"/>
                    <a:pt x="2730119" y="6728460"/>
                  </a:cubicBezTo>
                  <a:cubicBezTo>
                    <a:pt x="2730119" y="6728460"/>
                    <a:pt x="2730119" y="6728460"/>
                    <a:pt x="2730119" y="6728460"/>
                  </a:cubicBezTo>
                  <a:cubicBezTo>
                    <a:pt x="2737739" y="6705600"/>
                    <a:pt x="2752979" y="6690360"/>
                    <a:pt x="2775839" y="6697980"/>
                  </a:cubicBezTo>
                  <a:cubicBezTo>
                    <a:pt x="2775839" y="6697980"/>
                    <a:pt x="2775839" y="6697980"/>
                    <a:pt x="2775839" y="6697980"/>
                  </a:cubicBezTo>
                  <a:cubicBezTo>
                    <a:pt x="2798699" y="6697980"/>
                    <a:pt x="2806319" y="6720840"/>
                    <a:pt x="2806319" y="6736080"/>
                  </a:cubicBezTo>
                  <a:cubicBezTo>
                    <a:pt x="2806319" y="6736080"/>
                    <a:pt x="2806319" y="6736080"/>
                    <a:pt x="2806319" y="6736080"/>
                  </a:cubicBezTo>
                  <a:cubicBezTo>
                    <a:pt x="2798699" y="6758940"/>
                    <a:pt x="2783459" y="6774180"/>
                    <a:pt x="2768219" y="6774180"/>
                  </a:cubicBezTo>
                  <a:cubicBezTo>
                    <a:pt x="2768219" y="6774180"/>
                    <a:pt x="2768219" y="6774180"/>
                    <a:pt x="2768219" y="6774180"/>
                  </a:cubicBezTo>
                  <a:cubicBezTo>
                    <a:pt x="2768219" y="6774180"/>
                    <a:pt x="2760599" y="6774180"/>
                    <a:pt x="2760599" y="6766560"/>
                  </a:cubicBezTo>
                  <a:close/>
                  <a:moveTo>
                    <a:pt x="4217162" y="6697853"/>
                  </a:moveTo>
                  <a:cubicBezTo>
                    <a:pt x="4209542" y="6682613"/>
                    <a:pt x="4224782" y="6659753"/>
                    <a:pt x="4247642" y="6652133"/>
                  </a:cubicBezTo>
                  <a:cubicBezTo>
                    <a:pt x="4247642" y="6652133"/>
                    <a:pt x="4247642" y="6652133"/>
                    <a:pt x="4247642" y="6652133"/>
                  </a:cubicBezTo>
                  <a:cubicBezTo>
                    <a:pt x="4262882" y="6644513"/>
                    <a:pt x="4285742" y="6659753"/>
                    <a:pt x="4293362" y="6682613"/>
                  </a:cubicBezTo>
                  <a:cubicBezTo>
                    <a:pt x="4293362" y="6682613"/>
                    <a:pt x="4293362" y="6682613"/>
                    <a:pt x="4293362" y="6682613"/>
                  </a:cubicBezTo>
                  <a:cubicBezTo>
                    <a:pt x="4293362" y="6697853"/>
                    <a:pt x="4285742" y="6720713"/>
                    <a:pt x="4262882" y="6728333"/>
                  </a:cubicBezTo>
                  <a:cubicBezTo>
                    <a:pt x="4262882" y="6728333"/>
                    <a:pt x="4262882" y="6728333"/>
                    <a:pt x="4262882" y="6728333"/>
                  </a:cubicBezTo>
                  <a:cubicBezTo>
                    <a:pt x="4262882" y="6728333"/>
                    <a:pt x="4262882" y="6728333"/>
                    <a:pt x="4262882" y="6728333"/>
                  </a:cubicBezTo>
                  <a:cubicBezTo>
                    <a:pt x="4262882" y="6728333"/>
                    <a:pt x="4262882" y="6728333"/>
                    <a:pt x="4262882" y="6728333"/>
                  </a:cubicBezTo>
                  <a:cubicBezTo>
                    <a:pt x="4262882" y="6728333"/>
                    <a:pt x="4255262" y="6728333"/>
                    <a:pt x="4255262" y="6728333"/>
                  </a:cubicBezTo>
                  <a:cubicBezTo>
                    <a:pt x="4255262" y="6728333"/>
                    <a:pt x="4255262" y="6728333"/>
                    <a:pt x="4255262" y="6728333"/>
                  </a:cubicBezTo>
                  <a:cubicBezTo>
                    <a:pt x="4240022" y="6728333"/>
                    <a:pt x="4224782" y="6713093"/>
                    <a:pt x="4217162" y="6697853"/>
                  </a:cubicBezTo>
                  <a:close/>
                  <a:moveTo>
                    <a:pt x="2547112" y="6720713"/>
                  </a:moveTo>
                  <a:cubicBezTo>
                    <a:pt x="2531872" y="6713093"/>
                    <a:pt x="2516632" y="6697853"/>
                    <a:pt x="2524252" y="6674993"/>
                  </a:cubicBezTo>
                  <a:cubicBezTo>
                    <a:pt x="2524252" y="6674993"/>
                    <a:pt x="2524252" y="6674993"/>
                    <a:pt x="2524252" y="6674993"/>
                  </a:cubicBezTo>
                  <a:cubicBezTo>
                    <a:pt x="2524252" y="6652133"/>
                    <a:pt x="2547112" y="6644513"/>
                    <a:pt x="2569972" y="6644513"/>
                  </a:cubicBezTo>
                  <a:cubicBezTo>
                    <a:pt x="2569972" y="6644513"/>
                    <a:pt x="2569972" y="6644513"/>
                    <a:pt x="2569972" y="6644513"/>
                  </a:cubicBezTo>
                  <a:cubicBezTo>
                    <a:pt x="2585212" y="6652133"/>
                    <a:pt x="2600452" y="6674993"/>
                    <a:pt x="2592832" y="6697980"/>
                  </a:cubicBezTo>
                  <a:cubicBezTo>
                    <a:pt x="2592832" y="6697980"/>
                    <a:pt x="2592832" y="6697980"/>
                    <a:pt x="2592832" y="6697980"/>
                  </a:cubicBezTo>
                  <a:cubicBezTo>
                    <a:pt x="2592832" y="6713220"/>
                    <a:pt x="2577592" y="6720840"/>
                    <a:pt x="2562352" y="6720840"/>
                  </a:cubicBezTo>
                  <a:cubicBezTo>
                    <a:pt x="2562352" y="6720840"/>
                    <a:pt x="2562352" y="6720840"/>
                    <a:pt x="2562352" y="6720840"/>
                  </a:cubicBezTo>
                  <a:cubicBezTo>
                    <a:pt x="2554732" y="6720840"/>
                    <a:pt x="2554732" y="6720840"/>
                    <a:pt x="2547112" y="6720840"/>
                  </a:cubicBezTo>
                  <a:close/>
                  <a:moveTo>
                    <a:pt x="4423029" y="6644386"/>
                  </a:moveTo>
                  <a:cubicBezTo>
                    <a:pt x="4415409" y="6621526"/>
                    <a:pt x="4430649" y="6598666"/>
                    <a:pt x="4445889" y="6590919"/>
                  </a:cubicBezTo>
                  <a:cubicBezTo>
                    <a:pt x="4445889" y="6590919"/>
                    <a:pt x="4445889" y="6590919"/>
                    <a:pt x="4445889" y="6590919"/>
                  </a:cubicBezTo>
                  <a:cubicBezTo>
                    <a:pt x="4468749" y="6590919"/>
                    <a:pt x="4491609" y="6598539"/>
                    <a:pt x="4499229" y="6621399"/>
                  </a:cubicBezTo>
                  <a:cubicBezTo>
                    <a:pt x="4499229" y="6621399"/>
                    <a:pt x="4499229" y="6621399"/>
                    <a:pt x="4499229" y="6621399"/>
                  </a:cubicBezTo>
                  <a:cubicBezTo>
                    <a:pt x="4499229" y="6636639"/>
                    <a:pt x="4491609" y="6659499"/>
                    <a:pt x="4468749" y="6667119"/>
                  </a:cubicBezTo>
                  <a:cubicBezTo>
                    <a:pt x="4468749" y="6667119"/>
                    <a:pt x="4468749" y="6667119"/>
                    <a:pt x="4468749" y="6667119"/>
                  </a:cubicBezTo>
                  <a:cubicBezTo>
                    <a:pt x="4468749" y="6667119"/>
                    <a:pt x="4461129" y="6667119"/>
                    <a:pt x="4461129" y="6667119"/>
                  </a:cubicBezTo>
                  <a:cubicBezTo>
                    <a:pt x="4461129" y="6667119"/>
                    <a:pt x="4461129" y="6667119"/>
                    <a:pt x="4461129" y="6667119"/>
                  </a:cubicBezTo>
                  <a:cubicBezTo>
                    <a:pt x="4445889" y="6667119"/>
                    <a:pt x="4430649" y="6659499"/>
                    <a:pt x="4423029" y="6644259"/>
                  </a:cubicBezTo>
                  <a:close/>
                  <a:moveTo>
                    <a:pt x="2341118" y="6659626"/>
                  </a:moveTo>
                  <a:cubicBezTo>
                    <a:pt x="2341118" y="6659626"/>
                    <a:pt x="2341118" y="6659626"/>
                    <a:pt x="2341118" y="6659626"/>
                  </a:cubicBezTo>
                  <a:cubicBezTo>
                    <a:pt x="2341118" y="6659626"/>
                    <a:pt x="2341118" y="6659626"/>
                    <a:pt x="2341118" y="6659626"/>
                  </a:cubicBezTo>
                  <a:cubicBezTo>
                    <a:pt x="2318258" y="6652006"/>
                    <a:pt x="2310638" y="6629146"/>
                    <a:pt x="2318258" y="6613906"/>
                  </a:cubicBezTo>
                  <a:cubicBezTo>
                    <a:pt x="2318258" y="6613906"/>
                    <a:pt x="2318258" y="6613906"/>
                    <a:pt x="2318258" y="6613906"/>
                  </a:cubicBezTo>
                  <a:cubicBezTo>
                    <a:pt x="2325878" y="6591046"/>
                    <a:pt x="2348738" y="6583426"/>
                    <a:pt x="2363978" y="6591046"/>
                  </a:cubicBezTo>
                  <a:cubicBezTo>
                    <a:pt x="2363978" y="6591046"/>
                    <a:pt x="2363978" y="6591046"/>
                    <a:pt x="2363978" y="6591046"/>
                  </a:cubicBezTo>
                  <a:cubicBezTo>
                    <a:pt x="2386838" y="6591046"/>
                    <a:pt x="2394458" y="6613906"/>
                    <a:pt x="2386838" y="6636766"/>
                  </a:cubicBezTo>
                  <a:cubicBezTo>
                    <a:pt x="2386838" y="6636766"/>
                    <a:pt x="2386838" y="6636766"/>
                    <a:pt x="2386838" y="6636766"/>
                  </a:cubicBezTo>
                  <a:cubicBezTo>
                    <a:pt x="2386838" y="6652006"/>
                    <a:pt x="2371598" y="6659626"/>
                    <a:pt x="2356358" y="6659626"/>
                  </a:cubicBezTo>
                  <a:cubicBezTo>
                    <a:pt x="2356358" y="6659626"/>
                    <a:pt x="2356358" y="6659626"/>
                    <a:pt x="2356358" y="6659626"/>
                  </a:cubicBezTo>
                  <a:cubicBezTo>
                    <a:pt x="2348738" y="6659626"/>
                    <a:pt x="2348738" y="6659626"/>
                    <a:pt x="2341118" y="6659626"/>
                  </a:cubicBezTo>
                  <a:close/>
                  <a:moveTo>
                    <a:pt x="4628896" y="6568059"/>
                  </a:moveTo>
                  <a:cubicBezTo>
                    <a:pt x="4621276" y="6552819"/>
                    <a:pt x="4628896" y="6529959"/>
                    <a:pt x="4644136" y="6522339"/>
                  </a:cubicBezTo>
                  <a:cubicBezTo>
                    <a:pt x="4644136" y="6522339"/>
                    <a:pt x="4644136" y="6522339"/>
                    <a:pt x="4644136" y="6522339"/>
                  </a:cubicBezTo>
                  <a:cubicBezTo>
                    <a:pt x="4666996" y="6514719"/>
                    <a:pt x="4689856" y="6522339"/>
                    <a:pt x="4697476" y="6545199"/>
                  </a:cubicBezTo>
                  <a:cubicBezTo>
                    <a:pt x="4697476" y="6545199"/>
                    <a:pt x="4697476" y="6545199"/>
                    <a:pt x="4697476" y="6545199"/>
                  </a:cubicBezTo>
                  <a:cubicBezTo>
                    <a:pt x="4705096" y="6560439"/>
                    <a:pt x="4697476" y="6583299"/>
                    <a:pt x="4674616" y="6590919"/>
                  </a:cubicBezTo>
                  <a:cubicBezTo>
                    <a:pt x="4674616" y="6590919"/>
                    <a:pt x="4674616" y="6590919"/>
                    <a:pt x="4674616" y="6590919"/>
                  </a:cubicBezTo>
                  <a:cubicBezTo>
                    <a:pt x="4674616" y="6590919"/>
                    <a:pt x="4666996" y="6598539"/>
                    <a:pt x="4659376" y="6598539"/>
                  </a:cubicBezTo>
                  <a:cubicBezTo>
                    <a:pt x="4659376" y="6598539"/>
                    <a:pt x="4659376" y="6598539"/>
                    <a:pt x="4659376" y="6598539"/>
                  </a:cubicBezTo>
                  <a:cubicBezTo>
                    <a:pt x="4644136" y="6598539"/>
                    <a:pt x="4628896" y="6583299"/>
                    <a:pt x="4628896" y="6568059"/>
                  </a:cubicBezTo>
                  <a:close/>
                  <a:moveTo>
                    <a:pt x="2135251" y="6583299"/>
                  </a:moveTo>
                  <a:cubicBezTo>
                    <a:pt x="2120011" y="6575679"/>
                    <a:pt x="2112391" y="6552819"/>
                    <a:pt x="2120011" y="6537579"/>
                  </a:cubicBezTo>
                  <a:cubicBezTo>
                    <a:pt x="2120011" y="6537579"/>
                    <a:pt x="2120011" y="6537579"/>
                    <a:pt x="2120011" y="6537579"/>
                  </a:cubicBezTo>
                  <a:cubicBezTo>
                    <a:pt x="2127631" y="6514719"/>
                    <a:pt x="2150491" y="6507099"/>
                    <a:pt x="2165731" y="6514719"/>
                  </a:cubicBezTo>
                  <a:cubicBezTo>
                    <a:pt x="2165731" y="6514719"/>
                    <a:pt x="2165731" y="6514719"/>
                    <a:pt x="2165731" y="6514719"/>
                  </a:cubicBezTo>
                  <a:cubicBezTo>
                    <a:pt x="2188591" y="6522339"/>
                    <a:pt x="2196211" y="6545199"/>
                    <a:pt x="2188591" y="6560439"/>
                  </a:cubicBezTo>
                  <a:cubicBezTo>
                    <a:pt x="2188591" y="6560439"/>
                    <a:pt x="2188591" y="6560439"/>
                    <a:pt x="2188591" y="6560439"/>
                  </a:cubicBezTo>
                  <a:cubicBezTo>
                    <a:pt x="2180971" y="6575679"/>
                    <a:pt x="2165731" y="6590919"/>
                    <a:pt x="2150491" y="6590919"/>
                  </a:cubicBezTo>
                  <a:cubicBezTo>
                    <a:pt x="2150491" y="6590919"/>
                    <a:pt x="2150491" y="6590919"/>
                    <a:pt x="2150491" y="6590919"/>
                  </a:cubicBezTo>
                  <a:cubicBezTo>
                    <a:pt x="2150491" y="6590919"/>
                    <a:pt x="2142871" y="6590919"/>
                    <a:pt x="2135251" y="6583299"/>
                  </a:cubicBezTo>
                  <a:close/>
                  <a:moveTo>
                    <a:pt x="4827143" y="6491732"/>
                  </a:moveTo>
                  <a:cubicBezTo>
                    <a:pt x="4811903" y="6468872"/>
                    <a:pt x="4819523" y="6446012"/>
                    <a:pt x="4842383" y="6438265"/>
                  </a:cubicBezTo>
                  <a:cubicBezTo>
                    <a:pt x="4842383" y="6438265"/>
                    <a:pt x="4842383" y="6438265"/>
                    <a:pt x="4842383" y="6438265"/>
                  </a:cubicBezTo>
                  <a:cubicBezTo>
                    <a:pt x="4857623" y="6430645"/>
                    <a:pt x="4880483" y="6438265"/>
                    <a:pt x="4895723" y="6453505"/>
                  </a:cubicBezTo>
                  <a:cubicBezTo>
                    <a:pt x="4895723" y="6453505"/>
                    <a:pt x="4895723" y="6453505"/>
                    <a:pt x="4895723" y="6453505"/>
                  </a:cubicBezTo>
                  <a:cubicBezTo>
                    <a:pt x="4903343" y="6476365"/>
                    <a:pt x="4895723" y="6499225"/>
                    <a:pt x="4872863" y="6506972"/>
                  </a:cubicBezTo>
                  <a:cubicBezTo>
                    <a:pt x="4872863" y="6506972"/>
                    <a:pt x="4872863" y="6506972"/>
                    <a:pt x="4872863" y="6506972"/>
                  </a:cubicBezTo>
                  <a:cubicBezTo>
                    <a:pt x="4872863" y="6506972"/>
                    <a:pt x="4865243" y="6506972"/>
                    <a:pt x="4857623" y="6506972"/>
                  </a:cubicBezTo>
                  <a:cubicBezTo>
                    <a:pt x="4857623" y="6506972"/>
                    <a:pt x="4857623" y="6506972"/>
                    <a:pt x="4857623" y="6506972"/>
                  </a:cubicBezTo>
                  <a:cubicBezTo>
                    <a:pt x="4842383" y="6506972"/>
                    <a:pt x="4827143" y="6499352"/>
                    <a:pt x="4827143" y="6491732"/>
                  </a:cubicBezTo>
                  <a:close/>
                  <a:moveTo>
                    <a:pt x="1936877" y="6499352"/>
                  </a:moveTo>
                  <a:cubicBezTo>
                    <a:pt x="1921637" y="6491732"/>
                    <a:pt x="1914017" y="6468872"/>
                    <a:pt x="1921637" y="6445885"/>
                  </a:cubicBezTo>
                  <a:cubicBezTo>
                    <a:pt x="1921637" y="6445885"/>
                    <a:pt x="1921637" y="6445885"/>
                    <a:pt x="1921637" y="6445885"/>
                  </a:cubicBezTo>
                  <a:cubicBezTo>
                    <a:pt x="1929257" y="6430645"/>
                    <a:pt x="1952117" y="6423025"/>
                    <a:pt x="1974977" y="6430645"/>
                  </a:cubicBezTo>
                  <a:cubicBezTo>
                    <a:pt x="1974977" y="6430645"/>
                    <a:pt x="1974977" y="6430645"/>
                    <a:pt x="1974977" y="6430645"/>
                  </a:cubicBezTo>
                  <a:cubicBezTo>
                    <a:pt x="1990217" y="6438265"/>
                    <a:pt x="1997837" y="6461125"/>
                    <a:pt x="1990217" y="6476365"/>
                  </a:cubicBezTo>
                  <a:cubicBezTo>
                    <a:pt x="1990217" y="6476365"/>
                    <a:pt x="1990217" y="6476365"/>
                    <a:pt x="1990217" y="6476365"/>
                  </a:cubicBezTo>
                  <a:cubicBezTo>
                    <a:pt x="1982597" y="6491605"/>
                    <a:pt x="1967357" y="6499225"/>
                    <a:pt x="1959737" y="6499225"/>
                  </a:cubicBezTo>
                  <a:cubicBezTo>
                    <a:pt x="1959737" y="6499225"/>
                    <a:pt x="1959737" y="6499225"/>
                    <a:pt x="1959737" y="6499225"/>
                  </a:cubicBezTo>
                  <a:cubicBezTo>
                    <a:pt x="1952117" y="6499225"/>
                    <a:pt x="1944497" y="6499225"/>
                    <a:pt x="1936877" y="6499225"/>
                  </a:cubicBezTo>
                  <a:close/>
                  <a:moveTo>
                    <a:pt x="5017770" y="6392545"/>
                  </a:moveTo>
                  <a:cubicBezTo>
                    <a:pt x="5002530" y="6377305"/>
                    <a:pt x="5010150" y="6354445"/>
                    <a:pt x="5033010" y="6339078"/>
                  </a:cubicBezTo>
                  <a:cubicBezTo>
                    <a:pt x="5033010" y="6339078"/>
                    <a:pt x="5033010" y="6339078"/>
                    <a:pt x="5033010" y="6339078"/>
                  </a:cubicBezTo>
                  <a:cubicBezTo>
                    <a:pt x="5048250" y="6331458"/>
                    <a:pt x="5071110" y="6339078"/>
                    <a:pt x="5078730" y="6354318"/>
                  </a:cubicBezTo>
                  <a:cubicBezTo>
                    <a:pt x="5078730" y="6354318"/>
                    <a:pt x="5078730" y="6354318"/>
                    <a:pt x="5078730" y="6354318"/>
                  </a:cubicBezTo>
                  <a:cubicBezTo>
                    <a:pt x="5093970" y="6377178"/>
                    <a:pt x="5086350" y="6400038"/>
                    <a:pt x="5063490" y="6407785"/>
                  </a:cubicBezTo>
                  <a:cubicBezTo>
                    <a:pt x="5063490" y="6407785"/>
                    <a:pt x="5063490" y="6407785"/>
                    <a:pt x="5063490" y="6407785"/>
                  </a:cubicBezTo>
                  <a:cubicBezTo>
                    <a:pt x="5063490" y="6407785"/>
                    <a:pt x="5055870" y="6415405"/>
                    <a:pt x="5048250" y="6415405"/>
                  </a:cubicBezTo>
                  <a:cubicBezTo>
                    <a:pt x="5048250" y="6415405"/>
                    <a:pt x="5048250" y="6415405"/>
                    <a:pt x="5048250" y="6415405"/>
                  </a:cubicBezTo>
                  <a:cubicBezTo>
                    <a:pt x="5033010" y="6415405"/>
                    <a:pt x="5025390" y="6407785"/>
                    <a:pt x="5017770" y="6392545"/>
                  </a:cubicBezTo>
                  <a:close/>
                  <a:moveTo>
                    <a:pt x="1746250" y="6400165"/>
                  </a:moveTo>
                  <a:cubicBezTo>
                    <a:pt x="1731010" y="6384925"/>
                    <a:pt x="1723390" y="6362065"/>
                    <a:pt x="1731010" y="6346698"/>
                  </a:cubicBezTo>
                  <a:cubicBezTo>
                    <a:pt x="1731010" y="6346698"/>
                    <a:pt x="1731010" y="6346698"/>
                    <a:pt x="1731010" y="6346698"/>
                  </a:cubicBezTo>
                  <a:cubicBezTo>
                    <a:pt x="1746250" y="6323838"/>
                    <a:pt x="1769110" y="6323838"/>
                    <a:pt x="1784350" y="6331458"/>
                  </a:cubicBezTo>
                  <a:cubicBezTo>
                    <a:pt x="1784350" y="6331458"/>
                    <a:pt x="1784350" y="6331458"/>
                    <a:pt x="1784350" y="6331458"/>
                  </a:cubicBezTo>
                  <a:cubicBezTo>
                    <a:pt x="1807210" y="6339078"/>
                    <a:pt x="1807210" y="6361938"/>
                    <a:pt x="1799590" y="6384925"/>
                  </a:cubicBezTo>
                  <a:cubicBezTo>
                    <a:pt x="1799590" y="6384925"/>
                    <a:pt x="1799590" y="6384925"/>
                    <a:pt x="1799590" y="6384925"/>
                  </a:cubicBezTo>
                  <a:cubicBezTo>
                    <a:pt x="1791970" y="6392545"/>
                    <a:pt x="1776730" y="6400165"/>
                    <a:pt x="1769110" y="6400165"/>
                  </a:cubicBezTo>
                  <a:cubicBezTo>
                    <a:pt x="1769110" y="6400165"/>
                    <a:pt x="1769110" y="6400165"/>
                    <a:pt x="1769110" y="6400165"/>
                  </a:cubicBezTo>
                  <a:cubicBezTo>
                    <a:pt x="1761490" y="6400165"/>
                    <a:pt x="1753870" y="6400165"/>
                    <a:pt x="1746250" y="6400165"/>
                  </a:cubicBezTo>
                  <a:close/>
                  <a:moveTo>
                    <a:pt x="5200777" y="6285738"/>
                  </a:moveTo>
                  <a:cubicBezTo>
                    <a:pt x="5185537" y="6270498"/>
                    <a:pt x="5193157" y="6247638"/>
                    <a:pt x="5208397" y="6232271"/>
                  </a:cubicBezTo>
                  <a:cubicBezTo>
                    <a:pt x="5208397" y="6232271"/>
                    <a:pt x="5208397" y="6232271"/>
                    <a:pt x="5208397" y="6232271"/>
                  </a:cubicBezTo>
                  <a:cubicBezTo>
                    <a:pt x="5231257" y="6224651"/>
                    <a:pt x="5254117" y="6224651"/>
                    <a:pt x="5261737" y="6247511"/>
                  </a:cubicBezTo>
                  <a:cubicBezTo>
                    <a:pt x="5261737" y="6247511"/>
                    <a:pt x="5261737" y="6247511"/>
                    <a:pt x="5261737" y="6247511"/>
                  </a:cubicBezTo>
                  <a:cubicBezTo>
                    <a:pt x="5276977" y="6262751"/>
                    <a:pt x="5269357" y="6285611"/>
                    <a:pt x="5254117" y="6293231"/>
                  </a:cubicBezTo>
                  <a:cubicBezTo>
                    <a:pt x="5254117" y="6293231"/>
                    <a:pt x="5254117" y="6293231"/>
                    <a:pt x="5254117" y="6293231"/>
                  </a:cubicBezTo>
                  <a:cubicBezTo>
                    <a:pt x="5246497" y="6300851"/>
                    <a:pt x="5238877" y="6300851"/>
                    <a:pt x="5231257" y="6300851"/>
                  </a:cubicBezTo>
                  <a:cubicBezTo>
                    <a:pt x="5231257" y="6300851"/>
                    <a:pt x="5231257" y="6300851"/>
                    <a:pt x="5231257" y="6300851"/>
                  </a:cubicBezTo>
                  <a:cubicBezTo>
                    <a:pt x="5223637" y="6300851"/>
                    <a:pt x="5208397" y="6293231"/>
                    <a:pt x="5200777" y="6285611"/>
                  </a:cubicBezTo>
                  <a:close/>
                  <a:moveTo>
                    <a:pt x="1563243" y="6285738"/>
                  </a:moveTo>
                  <a:cubicBezTo>
                    <a:pt x="1563243" y="6285738"/>
                    <a:pt x="1563243" y="6285738"/>
                    <a:pt x="1563243" y="6285738"/>
                  </a:cubicBezTo>
                  <a:cubicBezTo>
                    <a:pt x="1563243" y="6285738"/>
                    <a:pt x="1563243" y="6285738"/>
                    <a:pt x="1563243" y="6285738"/>
                  </a:cubicBezTo>
                  <a:cubicBezTo>
                    <a:pt x="1548003" y="6270498"/>
                    <a:pt x="1540383" y="6247638"/>
                    <a:pt x="1548003" y="6232271"/>
                  </a:cubicBezTo>
                  <a:cubicBezTo>
                    <a:pt x="1548003" y="6232271"/>
                    <a:pt x="1548003" y="6232271"/>
                    <a:pt x="1548003" y="6232271"/>
                  </a:cubicBezTo>
                  <a:cubicBezTo>
                    <a:pt x="1563243" y="6217031"/>
                    <a:pt x="1586103" y="6209411"/>
                    <a:pt x="1601343" y="6224651"/>
                  </a:cubicBezTo>
                  <a:cubicBezTo>
                    <a:pt x="1601343" y="6224651"/>
                    <a:pt x="1601343" y="6224651"/>
                    <a:pt x="1601343" y="6224651"/>
                  </a:cubicBezTo>
                  <a:cubicBezTo>
                    <a:pt x="1624203" y="6232271"/>
                    <a:pt x="1624203" y="6255131"/>
                    <a:pt x="1616583" y="6278118"/>
                  </a:cubicBezTo>
                  <a:cubicBezTo>
                    <a:pt x="1616583" y="6278118"/>
                    <a:pt x="1616583" y="6278118"/>
                    <a:pt x="1616583" y="6278118"/>
                  </a:cubicBezTo>
                  <a:cubicBezTo>
                    <a:pt x="1608963" y="6285738"/>
                    <a:pt x="1593723" y="6293358"/>
                    <a:pt x="1586103" y="6293358"/>
                  </a:cubicBezTo>
                  <a:cubicBezTo>
                    <a:pt x="1586103" y="6293358"/>
                    <a:pt x="1586103" y="6293358"/>
                    <a:pt x="1586103" y="6293358"/>
                  </a:cubicBezTo>
                  <a:cubicBezTo>
                    <a:pt x="1578483" y="6293358"/>
                    <a:pt x="1570863" y="6293358"/>
                    <a:pt x="1563243" y="6285738"/>
                  </a:cubicBezTo>
                  <a:close/>
                  <a:moveTo>
                    <a:pt x="5376164" y="6163691"/>
                  </a:moveTo>
                  <a:cubicBezTo>
                    <a:pt x="5368544" y="6148451"/>
                    <a:pt x="5368544" y="6125591"/>
                    <a:pt x="5383784" y="6110224"/>
                  </a:cubicBezTo>
                  <a:cubicBezTo>
                    <a:pt x="5383784" y="6110224"/>
                    <a:pt x="5383784" y="6110224"/>
                    <a:pt x="5383784" y="6110224"/>
                  </a:cubicBezTo>
                  <a:cubicBezTo>
                    <a:pt x="5406644" y="6102604"/>
                    <a:pt x="5429504" y="6102604"/>
                    <a:pt x="5437124" y="6117844"/>
                  </a:cubicBezTo>
                  <a:cubicBezTo>
                    <a:pt x="5437124" y="6117844"/>
                    <a:pt x="5437124" y="6117844"/>
                    <a:pt x="5437124" y="6117844"/>
                  </a:cubicBezTo>
                  <a:cubicBezTo>
                    <a:pt x="5452364" y="6140704"/>
                    <a:pt x="5452364" y="6163564"/>
                    <a:pt x="5429504" y="6171311"/>
                  </a:cubicBezTo>
                  <a:cubicBezTo>
                    <a:pt x="5429504" y="6171311"/>
                    <a:pt x="5429504" y="6171311"/>
                    <a:pt x="5429504" y="6171311"/>
                  </a:cubicBezTo>
                  <a:cubicBezTo>
                    <a:pt x="5421884" y="6178931"/>
                    <a:pt x="5414264" y="6178931"/>
                    <a:pt x="5406644" y="6178931"/>
                  </a:cubicBezTo>
                  <a:cubicBezTo>
                    <a:pt x="5406644" y="6178931"/>
                    <a:pt x="5406644" y="6178931"/>
                    <a:pt x="5406644" y="6178931"/>
                  </a:cubicBezTo>
                  <a:cubicBezTo>
                    <a:pt x="5399024" y="6178931"/>
                    <a:pt x="5383784" y="6178931"/>
                    <a:pt x="5376164" y="6163691"/>
                  </a:cubicBezTo>
                  <a:close/>
                  <a:moveTo>
                    <a:pt x="1387856" y="6163691"/>
                  </a:moveTo>
                  <a:cubicBezTo>
                    <a:pt x="1387856" y="6163691"/>
                    <a:pt x="1387856" y="6163691"/>
                    <a:pt x="1387856" y="6163691"/>
                  </a:cubicBezTo>
                  <a:cubicBezTo>
                    <a:pt x="1387856" y="6163691"/>
                    <a:pt x="1387856" y="6163691"/>
                    <a:pt x="1387856" y="6163691"/>
                  </a:cubicBezTo>
                  <a:cubicBezTo>
                    <a:pt x="1364996" y="6148451"/>
                    <a:pt x="1364996" y="6125591"/>
                    <a:pt x="1380236" y="6110224"/>
                  </a:cubicBezTo>
                  <a:cubicBezTo>
                    <a:pt x="1380236" y="6110224"/>
                    <a:pt x="1380236" y="6110224"/>
                    <a:pt x="1380236" y="6110224"/>
                  </a:cubicBezTo>
                  <a:cubicBezTo>
                    <a:pt x="1387856" y="6094984"/>
                    <a:pt x="1410716" y="6087364"/>
                    <a:pt x="1425956" y="6102604"/>
                  </a:cubicBezTo>
                  <a:cubicBezTo>
                    <a:pt x="1425956" y="6102604"/>
                    <a:pt x="1425956" y="6102604"/>
                    <a:pt x="1425956" y="6102604"/>
                  </a:cubicBezTo>
                  <a:cubicBezTo>
                    <a:pt x="1448816" y="6110224"/>
                    <a:pt x="1448816" y="6140704"/>
                    <a:pt x="1441196" y="6156071"/>
                  </a:cubicBezTo>
                  <a:cubicBezTo>
                    <a:pt x="1441196" y="6156071"/>
                    <a:pt x="1441196" y="6156071"/>
                    <a:pt x="1441196" y="6156071"/>
                  </a:cubicBezTo>
                  <a:cubicBezTo>
                    <a:pt x="1433576" y="6163691"/>
                    <a:pt x="1418336" y="6171311"/>
                    <a:pt x="1410716" y="6171311"/>
                  </a:cubicBezTo>
                  <a:cubicBezTo>
                    <a:pt x="1410716" y="6171311"/>
                    <a:pt x="1410716" y="6171311"/>
                    <a:pt x="1410716" y="6171311"/>
                  </a:cubicBezTo>
                  <a:cubicBezTo>
                    <a:pt x="1395476" y="6171311"/>
                    <a:pt x="1387856" y="6163691"/>
                    <a:pt x="1387856" y="6163691"/>
                  </a:cubicBezTo>
                  <a:close/>
                  <a:moveTo>
                    <a:pt x="5551551" y="6034024"/>
                  </a:moveTo>
                  <a:cubicBezTo>
                    <a:pt x="5536311" y="6018784"/>
                    <a:pt x="5536311" y="5995924"/>
                    <a:pt x="5551551" y="5980557"/>
                  </a:cubicBezTo>
                  <a:cubicBezTo>
                    <a:pt x="5551551" y="5980557"/>
                    <a:pt x="5551551" y="5980557"/>
                    <a:pt x="5551551" y="5980557"/>
                  </a:cubicBezTo>
                  <a:cubicBezTo>
                    <a:pt x="5566791" y="5965317"/>
                    <a:pt x="5597271" y="5972937"/>
                    <a:pt x="5604891" y="5988177"/>
                  </a:cubicBezTo>
                  <a:cubicBezTo>
                    <a:pt x="5604891" y="5988177"/>
                    <a:pt x="5604891" y="5988177"/>
                    <a:pt x="5604891" y="5988177"/>
                  </a:cubicBezTo>
                  <a:cubicBezTo>
                    <a:pt x="5620131" y="6003417"/>
                    <a:pt x="5620131" y="6026277"/>
                    <a:pt x="5604891" y="6041644"/>
                  </a:cubicBezTo>
                  <a:cubicBezTo>
                    <a:pt x="5604891" y="6041644"/>
                    <a:pt x="5604891" y="6041644"/>
                    <a:pt x="5604891" y="6041644"/>
                  </a:cubicBezTo>
                  <a:cubicBezTo>
                    <a:pt x="5597271" y="6049264"/>
                    <a:pt x="5589651" y="6049264"/>
                    <a:pt x="5574411" y="6049264"/>
                  </a:cubicBezTo>
                  <a:cubicBezTo>
                    <a:pt x="5574411" y="6049264"/>
                    <a:pt x="5574411" y="6049264"/>
                    <a:pt x="5574411" y="6049264"/>
                  </a:cubicBezTo>
                  <a:cubicBezTo>
                    <a:pt x="5566791" y="6049264"/>
                    <a:pt x="5559171" y="6041644"/>
                    <a:pt x="5551551" y="6034024"/>
                  </a:cubicBezTo>
                  <a:close/>
                  <a:moveTo>
                    <a:pt x="1212469" y="6026404"/>
                  </a:moveTo>
                  <a:cubicBezTo>
                    <a:pt x="1212469" y="6026404"/>
                    <a:pt x="1212469" y="6026404"/>
                    <a:pt x="1212469" y="6026404"/>
                  </a:cubicBezTo>
                  <a:cubicBezTo>
                    <a:pt x="1212469" y="6026404"/>
                    <a:pt x="1212469" y="6026404"/>
                    <a:pt x="1212469" y="6026404"/>
                  </a:cubicBezTo>
                  <a:cubicBezTo>
                    <a:pt x="1197229" y="6011164"/>
                    <a:pt x="1197229" y="5988304"/>
                    <a:pt x="1212469" y="5972937"/>
                  </a:cubicBezTo>
                  <a:cubicBezTo>
                    <a:pt x="1212469" y="5972937"/>
                    <a:pt x="1212469" y="5972937"/>
                    <a:pt x="1212469" y="5972937"/>
                  </a:cubicBezTo>
                  <a:cubicBezTo>
                    <a:pt x="1220089" y="5957697"/>
                    <a:pt x="1250569" y="5957697"/>
                    <a:pt x="1265809" y="5972937"/>
                  </a:cubicBezTo>
                  <a:cubicBezTo>
                    <a:pt x="1265809" y="5972937"/>
                    <a:pt x="1265809" y="5972937"/>
                    <a:pt x="1265809" y="5972937"/>
                  </a:cubicBezTo>
                  <a:cubicBezTo>
                    <a:pt x="1281049" y="5980557"/>
                    <a:pt x="1281049" y="6003417"/>
                    <a:pt x="1265809" y="6026404"/>
                  </a:cubicBezTo>
                  <a:cubicBezTo>
                    <a:pt x="1265809" y="6026404"/>
                    <a:pt x="1265809" y="6026404"/>
                    <a:pt x="1265809" y="6026404"/>
                  </a:cubicBezTo>
                  <a:cubicBezTo>
                    <a:pt x="1258189" y="6034024"/>
                    <a:pt x="1250569" y="6034024"/>
                    <a:pt x="1235329" y="6034024"/>
                  </a:cubicBezTo>
                  <a:cubicBezTo>
                    <a:pt x="1235329" y="6034024"/>
                    <a:pt x="1235329" y="6034024"/>
                    <a:pt x="1235329" y="6034024"/>
                  </a:cubicBezTo>
                  <a:cubicBezTo>
                    <a:pt x="1227709" y="6034024"/>
                    <a:pt x="1220089" y="6034024"/>
                    <a:pt x="1212469" y="6026404"/>
                  </a:cubicBezTo>
                  <a:close/>
                  <a:moveTo>
                    <a:pt x="5711698" y="5896737"/>
                  </a:moveTo>
                  <a:cubicBezTo>
                    <a:pt x="5696458" y="5881497"/>
                    <a:pt x="5696458" y="5858637"/>
                    <a:pt x="5711698" y="5843270"/>
                  </a:cubicBezTo>
                  <a:cubicBezTo>
                    <a:pt x="5711698" y="5843270"/>
                    <a:pt x="5711698" y="5843270"/>
                    <a:pt x="5711698" y="5843270"/>
                  </a:cubicBezTo>
                  <a:cubicBezTo>
                    <a:pt x="5726938" y="5828030"/>
                    <a:pt x="5749798" y="5828030"/>
                    <a:pt x="5765038" y="5843270"/>
                  </a:cubicBezTo>
                  <a:cubicBezTo>
                    <a:pt x="5765038" y="5843270"/>
                    <a:pt x="5765038" y="5843270"/>
                    <a:pt x="5765038" y="5843270"/>
                  </a:cubicBezTo>
                  <a:cubicBezTo>
                    <a:pt x="5780278" y="5858510"/>
                    <a:pt x="5780278" y="5881370"/>
                    <a:pt x="5765038" y="5896737"/>
                  </a:cubicBezTo>
                  <a:cubicBezTo>
                    <a:pt x="5765038" y="5896737"/>
                    <a:pt x="5765038" y="5896737"/>
                    <a:pt x="5765038" y="5896737"/>
                  </a:cubicBezTo>
                  <a:cubicBezTo>
                    <a:pt x="5757418" y="5904357"/>
                    <a:pt x="5749798" y="5904357"/>
                    <a:pt x="5734558" y="5904357"/>
                  </a:cubicBezTo>
                  <a:cubicBezTo>
                    <a:pt x="5734558" y="5904357"/>
                    <a:pt x="5734558" y="5904357"/>
                    <a:pt x="5734558" y="5904357"/>
                  </a:cubicBezTo>
                  <a:cubicBezTo>
                    <a:pt x="5726938" y="5904357"/>
                    <a:pt x="5719318" y="5904357"/>
                    <a:pt x="5711698" y="5896737"/>
                  </a:cubicBezTo>
                  <a:close/>
                  <a:moveTo>
                    <a:pt x="1052322" y="5881497"/>
                  </a:moveTo>
                  <a:cubicBezTo>
                    <a:pt x="1037082" y="5866257"/>
                    <a:pt x="1037082" y="5843397"/>
                    <a:pt x="1052322" y="5828030"/>
                  </a:cubicBezTo>
                  <a:cubicBezTo>
                    <a:pt x="1052322" y="5828030"/>
                    <a:pt x="1052322" y="5828030"/>
                    <a:pt x="1052322" y="5828030"/>
                  </a:cubicBezTo>
                  <a:cubicBezTo>
                    <a:pt x="1067562" y="5812790"/>
                    <a:pt x="1090422" y="5812790"/>
                    <a:pt x="1105662" y="5828030"/>
                  </a:cubicBezTo>
                  <a:cubicBezTo>
                    <a:pt x="1105662" y="5828030"/>
                    <a:pt x="1105662" y="5828030"/>
                    <a:pt x="1105662" y="5828030"/>
                  </a:cubicBezTo>
                  <a:cubicBezTo>
                    <a:pt x="1120902" y="5843270"/>
                    <a:pt x="1120902" y="5866130"/>
                    <a:pt x="1105662" y="5881497"/>
                  </a:cubicBezTo>
                  <a:cubicBezTo>
                    <a:pt x="1105662" y="5881497"/>
                    <a:pt x="1105662" y="5881497"/>
                    <a:pt x="1105662" y="5881497"/>
                  </a:cubicBezTo>
                  <a:cubicBezTo>
                    <a:pt x="1098042" y="5889117"/>
                    <a:pt x="1090422" y="5896737"/>
                    <a:pt x="1082802" y="5896737"/>
                  </a:cubicBezTo>
                  <a:cubicBezTo>
                    <a:pt x="1082802" y="5896737"/>
                    <a:pt x="1082802" y="5896737"/>
                    <a:pt x="1082802" y="5896737"/>
                  </a:cubicBezTo>
                  <a:cubicBezTo>
                    <a:pt x="1067562" y="5896737"/>
                    <a:pt x="1059942" y="5889117"/>
                    <a:pt x="1052322" y="5881497"/>
                  </a:cubicBezTo>
                  <a:close/>
                  <a:moveTo>
                    <a:pt x="5864225" y="5744210"/>
                  </a:moveTo>
                  <a:cubicBezTo>
                    <a:pt x="5848985" y="5728970"/>
                    <a:pt x="5848985" y="5706110"/>
                    <a:pt x="5864225" y="5690743"/>
                  </a:cubicBezTo>
                  <a:cubicBezTo>
                    <a:pt x="5864225" y="5690743"/>
                    <a:pt x="5864225" y="5690743"/>
                    <a:pt x="5864225" y="5690743"/>
                  </a:cubicBezTo>
                  <a:cubicBezTo>
                    <a:pt x="5871845" y="5675503"/>
                    <a:pt x="5902325" y="5675503"/>
                    <a:pt x="5917565" y="5690743"/>
                  </a:cubicBezTo>
                  <a:cubicBezTo>
                    <a:pt x="5917565" y="5690743"/>
                    <a:pt x="5917565" y="5690743"/>
                    <a:pt x="5917565" y="5690743"/>
                  </a:cubicBezTo>
                  <a:cubicBezTo>
                    <a:pt x="5932805" y="5705983"/>
                    <a:pt x="5932805" y="5728843"/>
                    <a:pt x="5917565" y="5744210"/>
                  </a:cubicBezTo>
                  <a:cubicBezTo>
                    <a:pt x="5917565" y="5744210"/>
                    <a:pt x="5917565" y="5744210"/>
                    <a:pt x="5917565" y="5744210"/>
                  </a:cubicBezTo>
                  <a:cubicBezTo>
                    <a:pt x="5909945" y="5751830"/>
                    <a:pt x="5902325" y="5751830"/>
                    <a:pt x="5887085" y="5751830"/>
                  </a:cubicBezTo>
                  <a:cubicBezTo>
                    <a:pt x="5887085" y="5751830"/>
                    <a:pt x="5887085" y="5751830"/>
                    <a:pt x="5887085" y="5751830"/>
                  </a:cubicBezTo>
                  <a:cubicBezTo>
                    <a:pt x="5879465" y="5751830"/>
                    <a:pt x="5871845" y="5751830"/>
                    <a:pt x="5864225" y="5744210"/>
                  </a:cubicBezTo>
                  <a:close/>
                  <a:moveTo>
                    <a:pt x="899795" y="5728970"/>
                  </a:moveTo>
                  <a:cubicBezTo>
                    <a:pt x="899795" y="5728970"/>
                    <a:pt x="899795" y="5728970"/>
                    <a:pt x="899795" y="5728970"/>
                  </a:cubicBezTo>
                  <a:cubicBezTo>
                    <a:pt x="899795" y="5728970"/>
                    <a:pt x="899795" y="5728970"/>
                    <a:pt x="899795" y="5728970"/>
                  </a:cubicBezTo>
                  <a:cubicBezTo>
                    <a:pt x="884555" y="5713730"/>
                    <a:pt x="892175" y="5690870"/>
                    <a:pt x="907415" y="5675503"/>
                  </a:cubicBezTo>
                  <a:cubicBezTo>
                    <a:pt x="907415" y="5675503"/>
                    <a:pt x="907415" y="5675503"/>
                    <a:pt x="907415" y="5675503"/>
                  </a:cubicBezTo>
                  <a:cubicBezTo>
                    <a:pt x="922655" y="5660263"/>
                    <a:pt x="945515" y="5660263"/>
                    <a:pt x="960755" y="5675503"/>
                  </a:cubicBezTo>
                  <a:cubicBezTo>
                    <a:pt x="960755" y="5675503"/>
                    <a:pt x="960755" y="5675503"/>
                    <a:pt x="960755" y="5675503"/>
                  </a:cubicBezTo>
                  <a:cubicBezTo>
                    <a:pt x="975995" y="5690743"/>
                    <a:pt x="968375" y="5713603"/>
                    <a:pt x="953135" y="5728970"/>
                  </a:cubicBezTo>
                  <a:cubicBezTo>
                    <a:pt x="953135" y="5728970"/>
                    <a:pt x="953135" y="5728970"/>
                    <a:pt x="953135" y="5728970"/>
                  </a:cubicBezTo>
                  <a:cubicBezTo>
                    <a:pt x="945515" y="5736590"/>
                    <a:pt x="937895" y="5736590"/>
                    <a:pt x="930275" y="5736590"/>
                  </a:cubicBezTo>
                  <a:cubicBezTo>
                    <a:pt x="930275" y="5736590"/>
                    <a:pt x="930275" y="5736590"/>
                    <a:pt x="930275" y="5736590"/>
                  </a:cubicBezTo>
                  <a:cubicBezTo>
                    <a:pt x="922655" y="5736590"/>
                    <a:pt x="907415" y="5736590"/>
                    <a:pt x="899795" y="5728970"/>
                  </a:cubicBezTo>
                  <a:close/>
                  <a:moveTo>
                    <a:pt x="6009132" y="5584063"/>
                  </a:moveTo>
                  <a:cubicBezTo>
                    <a:pt x="5986272" y="5568823"/>
                    <a:pt x="5986272" y="5545963"/>
                    <a:pt x="6001512" y="5530596"/>
                  </a:cubicBezTo>
                  <a:cubicBezTo>
                    <a:pt x="6001512" y="5530596"/>
                    <a:pt x="6001512" y="5530596"/>
                    <a:pt x="6001512" y="5530596"/>
                  </a:cubicBezTo>
                  <a:cubicBezTo>
                    <a:pt x="6016752" y="5515356"/>
                    <a:pt x="6039612" y="5515356"/>
                    <a:pt x="6054852" y="5522976"/>
                  </a:cubicBezTo>
                  <a:cubicBezTo>
                    <a:pt x="6054852" y="5522976"/>
                    <a:pt x="6054852" y="5522976"/>
                    <a:pt x="6054852" y="5522976"/>
                  </a:cubicBezTo>
                  <a:cubicBezTo>
                    <a:pt x="6070092" y="5538216"/>
                    <a:pt x="6070092" y="5561076"/>
                    <a:pt x="6062472" y="5576443"/>
                  </a:cubicBezTo>
                  <a:cubicBezTo>
                    <a:pt x="6062472" y="5576443"/>
                    <a:pt x="6062472" y="5576443"/>
                    <a:pt x="6062472" y="5576443"/>
                  </a:cubicBezTo>
                  <a:cubicBezTo>
                    <a:pt x="6054852" y="5591683"/>
                    <a:pt x="6039612" y="5591683"/>
                    <a:pt x="6031992" y="5591683"/>
                  </a:cubicBezTo>
                  <a:cubicBezTo>
                    <a:pt x="6031992" y="5591683"/>
                    <a:pt x="6031992" y="5591683"/>
                    <a:pt x="6031992" y="5591683"/>
                  </a:cubicBezTo>
                  <a:cubicBezTo>
                    <a:pt x="6024372" y="5591683"/>
                    <a:pt x="6009132" y="5591683"/>
                    <a:pt x="6009132" y="5584063"/>
                  </a:cubicBezTo>
                  <a:close/>
                  <a:moveTo>
                    <a:pt x="762508" y="5561203"/>
                  </a:moveTo>
                  <a:cubicBezTo>
                    <a:pt x="762508" y="5561203"/>
                    <a:pt x="762508" y="5561203"/>
                    <a:pt x="762508" y="5561203"/>
                  </a:cubicBezTo>
                  <a:cubicBezTo>
                    <a:pt x="762508" y="5561203"/>
                    <a:pt x="762508" y="5561203"/>
                    <a:pt x="762508" y="5561203"/>
                  </a:cubicBezTo>
                  <a:cubicBezTo>
                    <a:pt x="747268" y="5545963"/>
                    <a:pt x="747268" y="5523103"/>
                    <a:pt x="762508" y="5507736"/>
                  </a:cubicBezTo>
                  <a:cubicBezTo>
                    <a:pt x="762508" y="5507736"/>
                    <a:pt x="762508" y="5507736"/>
                    <a:pt x="762508" y="5507736"/>
                  </a:cubicBezTo>
                  <a:cubicBezTo>
                    <a:pt x="785368" y="5500116"/>
                    <a:pt x="808228" y="5500116"/>
                    <a:pt x="823468" y="5515356"/>
                  </a:cubicBezTo>
                  <a:cubicBezTo>
                    <a:pt x="823468" y="5515356"/>
                    <a:pt x="823468" y="5515356"/>
                    <a:pt x="823468" y="5515356"/>
                  </a:cubicBezTo>
                  <a:cubicBezTo>
                    <a:pt x="831088" y="5530596"/>
                    <a:pt x="831088" y="5553456"/>
                    <a:pt x="815848" y="5568823"/>
                  </a:cubicBezTo>
                  <a:cubicBezTo>
                    <a:pt x="815848" y="5568823"/>
                    <a:pt x="815848" y="5568823"/>
                    <a:pt x="815848" y="5568823"/>
                  </a:cubicBezTo>
                  <a:cubicBezTo>
                    <a:pt x="808228" y="5576443"/>
                    <a:pt x="800608" y="5576443"/>
                    <a:pt x="792988" y="5576443"/>
                  </a:cubicBezTo>
                  <a:cubicBezTo>
                    <a:pt x="792988" y="5576443"/>
                    <a:pt x="792988" y="5576443"/>
                    <a:pt x="792988" y="5576443"/>
                  </a:cubicBezTo>
                  <a:cubicBezTo>
                    <a:pt x="777748" y="5576443"/>
                    <a:pt x="770128" y="5576443"/>
                    <a:pt x="762508" y="5561203"/>
                  </a:cubicBezTo>
                  <a:close/>
                  <a:moveTo>
                    <a:pt x="6138799" y="5416296"/>
                  </a:moveTo>
                  <a:cubicBezTo>
                    <a:pt x="6123559" y="5401056"/>
                    <a:pt x="6115939" y="5378196"/>
                    <a:pt x="6131179" y="5362829"/>
                  </a:cubicBezTo>
                  <a:cubicBezTo>
                    <a:pt x="6131179" y="5362829"/>
                    <a:pt x="6131179" y="5362829"/>
                    <a:pt x="6131179" y="5362829"/>
                  </a:cubicBezTo>
                  <a:cubicBezTo>
                    <a:pt x="6138799" y="5347589"/>
                    <a:pt x="6161659" y="5339969"/>
                    <a:pt x="6184519" y="5355209"/>
                  </a:cubicBezTo>
                  <a:cubicBezTo>
                    <a:pt x="6184519" y="5355209"/>
                    <a:pt x="6184519" y="5355209"/>
                    <a:pt x="6184519" y="5355209"/>
                  </a:cubicBezTo>
                  <a:cubicBezTo>
                    <a:pt x="6199759" y="5370449"/>
                    <a:pt x="6199759" y="5393309"/>
                    <a:pt x="6192139" y="5408676"/>
                  </a:cubicBezTo>
                  <a:cubicBezTo>
                    <a:pt x="6192139" y="5408676"/>
                    <a:pt x="6192139" y="5408676"/>
                    <a:pt x="6192139" y="5408676"/>
                  </a:cubicBezTo>
                  <a:cubicBezTo>
                    <a:pt x="6184519" y="5416296"/>
                    <a:pt x="6169279" y="5423916"/>
                    <a:pt x="6161659" y="5423916"/>
                  </a:cubicBezTo>
                  <a:cubicBezTo>
                    <a:pt x="6161659" y="5423916"/>
                    <a:pt x="6161659" y="5423916"/>
                    <a:pt x="6161659" y="5423916"/>
                  </a:cubicBezTo>
                  <a:cubicBezTo>
                    <a:pt x="6154039" y="5423916"/>
                    <a:pt x="6146419" y="5423916"/>
                    <a:pt x="6138799" y="5416296"/>
                  </a:cubicBezTo>
                  <a:close/>
                  <a:moveTo>
                    <a:pt x="632841" y="5393436"/>
                  </a:moveTo>
                  <a:cubicBezTo>
                    <a:pt x="617601" y="5370576"/>
                    <a:pt x="625221" y="5347716"/>
                    <a:pt x="640461" y="5339969"/>
                  </a:cubicBezTo>
                  <a:cubicBezTo>
                    <a:pt x="640461" y="5339969"/>
                    <a:pt x="640461" y="5339969"/>
                    <a:pt x="640461" y="5339969"/>
                  </a:cubicBezTo>
                  <a:cubicBezTo>
                    <a:pt x="655701" y="5324729"/>
                    <a:pt x="678561" y="5332349"/>
                    <a:pt x="693801" y="5347589"/>
                  </a:cubicBezTo>
                  <a:cubicBezTo>
                    <a:pt x="693801" y="5347589"/>
                    <a:pt x="693801" y="5347589"/>
                    <a:pt x="693801" y="5347589"/>
                  </a:cubicBezTo>
                  <a:cubicBezTo>
                    <a:pt x="701421" y="5362829"/>
                    <a:pt x="701421" y="5385689"/>
                    <a:pt x="686181" y="5401056"/>
                  </a:cubicBezTo>
                  <a:cubicBezTo>
                    <a:pt x="686181" y="5401056"/>
                    <a:pt x="686181" y="5401056"/>
                    <a:pt x="686181" y="5401056"/>
                  </a:cubicBezTo>
                  <a:cubicBezTo>
                    <a:pt x="678561" y="5408676"/>
                    <a:pt x="670941" y="5408676"/>
                    <a:pt x="663321" y="5408676"/>
                  </a:cubicBezTo>
                  <a:cubicBezTo>
                    <a:pt x="663321" y="5408676"/>
                    <a:pt x="663321" y="5408676"/>
                    <a:pt x="663321" y="5408676"/>
                  </a:cubicBezTo>
                  <a:cubicBezTo>
                    <a:pt x="648081" y="5408676"/>
                    <a:pt x="640461" y="5401056"/>
                    <a:pt x="632841" y="5393436"/>
                  </a:cubicBezTo>
                  <a:close/>
                  <a:moveTo>
                    <a:pt x="6260719" y="5240909"/>
                  </a:moveTo>
                  <a:cubicBezTo>
                    <a:pt x="6237859" y="5225669"/>
                    <a:pt x="6237859" y="5202809"/>
                    <a:pt x="6245479" y="5187442"/>
                  </a:cubicBezTo>
                  <a:cubicBezTo>
                    <a:pt x="6245479" y="5187442"/>
                    <a:pt x="6245479" y="5187442"/>
                    <a:pt x="6245479" y="5187442"/>
                  </a:cubicBezTo>
                  <a:cubicBezTo>
                    <a:pt x="6260719" y="5172202"/>
                    <a:pt x="6283579" y="5164582"/>
                    <a:pt x="6298819" y="5172202"/>
                  </a:cubicBezTo>
                  <a:cubicBezTo>
                    <a:pt x="6298819" y="5172202"/>
                    <a:pt x="6298819" y="5172202"/>
                    <a:pt x="6298819" y="5172202"/>
                  </a:cubicBezTo>
                  <a:cubicBezTo>
                    <a:pt x="6314059" y="5187442"/>
                    <a:pt x="6321679" y="5210302"/>
                    <a:pt x="6314059" y="5225669"/>
                  </a:cubicBezTo>
                  <a:cubicBezTo>
                    <a:pt x="6314059" y="5225669"/>
                    <a:pt x="6314059" y="5225669"/>
                    <a:pt x="6314059" y="5225669"/>
                  </a:cubicBezTo>
                  <a:cubicBezTo>
                    <a:pt x="6306439" y="5240909"/>
                    <a:pt x="6291199" y="5248529"/>
                    <a:pt x="6275959" y="5248529"/>
                  </a:cubicBezTo>
                  <a:cubicBezTo>
                    <a:pt x="6275959" y="5248529"/>
                    <a:pt x="6275959" y="5248529"/>
                    <a:pt x="6275959" y="5248529"/>
                  </a:cubicBezTo>
                  <a:cubicBezTo>
                    <a:pt x="6275959" y="5248529"/>
                    <a:pt x="6268339" y="5240909"/>
                    <a:pt x="6260719" y="5240909"/>
                  </a:cubicBezTo>
                  <a:close/>
                  <a:moveTo>
                    <a:pt x="510794" y="5210429"/>
                  </a:moveTo>
                  <a:cubicBezTo>
                    <a:pt x="510794" y="5210429"/>
                    <a:pt x="510794" y="5210429"/>
                    <a:pt x="510794" y="5210429"/>
                  </a:cubicBezTo>
                  <a:cubicBezTo>
                    <a:pt x="510794" y="5210429"/>
                    <a:pt x="510794" y="5210429"/>
                    <a:pt x="510794" y="5210429"/>
                  </a:cubicBezTo>
                  <a:cubicBezTo>
                    <a:pt x="495554" y="5195189"/>
                    <a:pt x="503174" y="5172329"/>
                    <a:pt x="526034" y="5156962"/>
                  </a:cubicBezTo>
                  <a:cubicBezTo>
                    <a:pt x="526034" y="5156962"/>
                    <a:pt x="526034" y="5156962"/>
                    <a:pt x="526034" y="5156962"/>
                  </a:cubicBezTo>
                  <a:cubicBezTo>
                    <a:pt x="541274" y="5149342"/>
                    <a:pt x="564134" y="5149342"/>
                    <a:pt x="571754" y="5172202"/>
                  </a:cubicBezTo>
                  <a:cubicBezTo>
                    <a:pt x="571754" y="5172202"/>
                    <a:pt x="571754" y="5172202"/>
                    <a:pt x="571754" y="5172202"/>
                  </a:cubicBezTo>
                  <a:cubicBezTo>
                    <a:pt x="586994" y="5187442"/>
                    <a:pt x="579374" y="5210302"/>
                    <a:pt x="564134" y="5225669"/>
                  </a:cubicBezTo>
                  <a:cubicBezTo>
                    <a:pt x="564134" y="5225669"/>
                    <a:pt x="564134" y="5225669"/>
                    <a:pt x="564134" y="5225669"/>
                  </a:cubicBezTo>
                  <a:cubicBezTo>
                    <a:pt x="556514" y="5225669"/>
                    <a:pt x="548894" y="5225669"/>
                    <a:pt x="541274" y="5225669"/>
                  </a:cubicBezTo>
                  <a:cubicBezTo>
                    <a:pt x="541274" y="5225669"/>
                    <a:pt x="541274" y="5225669"/>
                    <a:pt x="541274" y="5225669"/>
                  </a:cubicBezTo>
                  <a:cubicBezTo>
                    <a:pt x="526034" y="5225669"/>
                    <a:pt x="518414" y="5225669"/>
                    <a:pt x="510794" y="5210429"/>
                  </a:cubicBezTo>
                  <a:close/>
                  <a:moveTo>
                    <a:pt x="6367526" y="5057902"/>
                  </a:moveTo>
                  <a:cubicBezTo>
                    <a:pt x="6352286" y="5042662"/>
                    <a:pt x="6344666" y="5019802"/>
                    <a:pt x="6352286" y="5004435"/>
                  </a:cubicBezTo>
                  <a:cubicBezTo>
                    <a:pt x="6352286" y="5004435"/>
                    <a:pt x="6352286" y="5004435"/>
                    <a:pt x="6352286" y="5004435"/>
                  </a:cubicBezTo>
                  <a:cubicBezTo>
                    <a:pt x="6367526" y="4989195"/>
                    <a:pt x="6390386" y="4981575"/>
                    <a:pt x="6405626" y="4989195"/>
                  </a:cubicBezTo>
                  <a:cubicBezTo>
                    <a:pt x="6405626" y="4989195"/>
                    <a:pt x="6405626" y="4989195"/>
                    <a:pt x="6405626" y="4989195"/>
                  </a:cubicBezTo>
                  <a:cubicBezTo>
                    <a:pt x="6420866" y="4996815"/>
                    <a:pt x="6428486" y="5019675"/>
                    <a:pt x="6420866" y="5042662"/>
                  </a:cubicBezTo>
                  <a:cubicBezTo>
                    <a:pt x="6420866" y="5042662"/>
                    <a:pt x="6420866" y="5042662"/>
                    <a:pt x="6420866" y="5042662"/>
                  </a:cubicBezTo>
                  <a:cubicBezTo>
                    <a:pt x="6413246" y="5050282"/>
                    <a:pt x="6398006" y="5057902"/>
                    <a:pt x="6390386" y="5057902"/>
                  </a:cubicBezTo>
                  <a:cubicBezTo>
                    <a:pt x="6390386" y="5057902"/>
                    <a:pt x="6390386" y="5057902"/>
                    <a:pt x="6390386" y="5057902"/>
                  </a:cubicBezTo>
                  <a:cubicBezTo>
                    <a:pt x="6382766" y="5057902"/>
                    <a:pt x="6375146" y="5057902"/>
                    <a:pt x="6367526" y="5057902"/>
                  </a:cubicBezTo>
                  <a:close/>
                  <a:moveTo>
                    <a:pt x="404114" y="5019802"/>
                  </a:moveTo>
                  <a:cubicBezTo>
                    <a:pt x="388874" y="5004562"/>
                    <a:pt x="396494" y="4981702"/>
                    <a:pt x="419354" y="4974082"/>
                  </a:cubicBezTo>
                  <a:cubicBezTo>
                    <a:pt x="419354" y="4974082"/>
                    <a:pt x="419354" y="4974082"/>
                    <a:pt x="419354" y="4974082"/>
                  </a:cubicBezTo>
                  <a:cubicBezTo>
                    <a:pt x="434594" y="4958842"/>
                    <a:pt x="457454" y="4966462"/>
                    <a:pt x="472694" y="4989322"/>
                  </a:cubicBezTo>
                  <a:cubicBezTo>
                    <a:pt x="472694" y="4989322"/>
                    <a:pt x="472694" y="4989322"/>
                    <a:pt x="472694" y="4989322"/>
                  </a:cubicBezTo>
                  <a:cubicBezTo>
                    <a:pt x="480314" y="5004562"/>
                    <a:pt x="472694" y="5027422"/>
                    <a:pt x="449834" y="5035042"/>
                  </a:cubicBezTo>
                  <a:cubicBezTo>
                    <a:pt x="449834" y="5035042"/>
                    <a:pt x="449834" y="5035042"/>
                    <a:pt x="449834" y="5035042"/>
                  </a:cubicBezTo>
                  <a:cubicBezTo>
                    <a:pt x="449834" y="5042662"/>
                    <a:pt x="442214" y="5042662"/>
                    <a:pt x="434594" y="5042662"/>
                  </a:cubicBezTo>
                  <a:cubicBezTo>
                    <a:pt x="434594" y="5042662"/>
                    <a:pt x="434594" y="5042662"/>
                    <a:pt x="434594" y="5042662"/>
                  </a:cubicBezTo>
                  <a:cubicBezTo>
                    <a:pt x="419354" y="5042662"/>
                    <a:pt x="411734" y="5035042"/>
                    <a:pt x="404114" y="5019802"/>
                  </a:cubicBezTo>
                  <a:close/>
                  <a:moveTo>
                    <a:pt x="6466713" y="4867275"/>
                  </a:moveTo>
                  <a:cubicBezTo>
                    <a:pt x="6451473" y="4859655"/>
                    <a:pt x="6436233" y="4836795"/>
                    <a:pt x="6451473" y="4813808"/>
                  </a:cubicBezTo>
                  <a:cubicBezTo>
                    <a:pt x="6451473" y="4813808"/>
                    <a:pt x="6451473" y="4813808"/>
                    <a:pt x="6451473" y="4813808"/>
                  </a:cubicBezTo>
                  <a:cubicBezTo>
                    <a:pt x="6459093" y="4798568"/>
                    <a:pt x="6481953" y="4790948"/>
                    <a:pt x="6497193" y="4798568"/>
                  </a:cubicBezTo>
                  <a:cubicBezTo>
                    <a:pt x="6497193" y="4798568"/>
                    <a:pt x="6497193" y="4798568"/>
                    <a:pt x="6497193" y="4798568"/>
                  </a:cubicBezTo>
                  <a:cubicBezTo>
                    <a:pt x="6520053" y="4806188"/>
                    <a:pt x="6527673" y="4829048"/>
                    <a:pt x="6520053" y="4844288"/>
                  </a:cubicBezTo>
                  <a:cubicBezTo>
                    <a:pt x="6520053" y="4844288"/>
                    <a:pt x="6520053" y="4844288"/>
                    <a:pt x="6520053" y="4844288"/>
                  </a:cubicBezTo>
                  <a:cubicBezTo>
                    <a:pt x="6512433" y="4859528"/>
                    <a:pt x="6497193" y="4867148"/>
                    <a:pt x="6481953" y="4867148"/>
                  </a:cubicBezTo>
                  <a:cubicBezTo>
                    <a:pt x="6481953" y="4867148"/>
                    <a:pt x="6481953" y="4867148"/>
                    <a:pt x="6481953" y="4867148"/>
                  </a:cubicBezTo>
                  <a:cubicBezTo>
                    <a:pt x="6474333" y="4867148"/>
                    <a:pt x="6474333" y="4867148"/>
                    <a:pt x="6466713" y="4867148"/>
                  </a:cubicBezTo>
                  <a:close/>
                  <a:moveTo>
                    <a:pt x="305054" y="4829175"/>
                  </a:moveTo>
                  <a:cubicBezTo>
                    <a:pt x="297434" y="4806315"/>
                    <a:pt x="305054" y="4783455"/>
                    <a:pt x="327914" y="4775708"/>
                  </a:cubicBezTo>
                  <a:cubicBezTo>
                    <a:pt x="327914" y="4775708"/>
                    <a:pt x="327914" y="4775708"/>
                    <a:pt x="327914" y="4775708"/>
                  </a:cubicBezTo>
                  <a:cubicBezTo>
                    <a:pt x="343154" y="4768088"/>
                    <a:pt x="366014" y="4775708"/>
                    <a:pt x="373634" y="4798568"/>
                  </a:cubicBezTo>
                  <a:cubicBezTo>
                    <a:pt x="373634" y="4798568"/>
                    <a:pt x="373634" y="4798568"/>
                    <a:pt x="373634" y="4798568"/>
                  </a:cubicBezTo>
                  <a:cubicBezTo>
                    <a:pt x="381254" y="4813808"/>
                    <a:pt x="373634" y="4836668"/>
                    <a:pt x="358394" y="4844288"/>
                  </a:cubicBezTo>
                  <a:cubicBezTo>
                    <a:pt x="358394" y="4844288"/>
                    <a:pt x="358394" y="4844288"/>
                    <a:pt x="358394" y="4844288"/>
                  </a:cubicBezTo>
                  <a:cubicBezTo>
                    <a:pt x="350774" y="4851908"/>
                    <a:pt x="343154" y="4851908"/>
                    <a:pt x="343154" y="4851908"/>
                  </a:cubicBezTo>
                  <a:cubicBezTo>
                    <a:pt x="343154" y="4851908"/>
                    <a:pt x="343154" y="4851908"/>
                    <a:pt x="343154" y="4851908"/>
                  </a:cubicBezTo>
                  <a:cubicBezTo>
                    <a:pt x="327914" y="4851908"/>
                    <a:pt x="312674" y="4844288"/>
                    <a:pt x="305054" y="4829048"/>
                  </a:cubicBezTo>
                  <a:close/>
                  <a:moveTo>
                    <a:pt x="6550660" y="4668774"/>
                  </a:moveTo>
                  <a:cubicBezTo>
                    <a:pt x="6535420" y="4661154"/>
                    <a:pt x="6520180" y="4638294"/>
                    <a:pt x="6527800" y="4623054"/>
                  </a:cubicBezTo>
                  <a:cubicBezTo>
                    <a:pt x="6527800" y="4623054"/>
                    <a:pt x="6527800" y="4623054"/>
                    <a:pt x="6527800" y="4623054"/>
                  </a:cubicBezTo>
                  <a:cubicBezTo>
                    <a:pt x="6535420" y="4600194"/>
                    <a:pt x="6558280" y="4592574"/>
                    <a:pt x="6581140" y="4600194"/>
                  </a:cubicBezTo>
                  <a:cubicBezTo>
                    <a:pt x="6581140" y="4600194"/>
                    <a:pt x="6581140" y="4600194"/>
                    <a:pt x="6581140" y="4600194"/>
                  </a:cubicBezTo>
                  <a:cubicBezTo>
                    <a:pt x="6604000" y="4607814"/>
                    <a:pt x="6611620" y="4630674"/>
                    <a:pt x="6604000" y="4645914"/>
                  </a:cubicBezTo>
                  <a:cubicBezTo>
                    <a:pt x="6604000" y="4645914"/>
                    <a:pt x="6604000" y="4645914"/>
                    <a:pt x="6604000" y="4645914"/>
                  </a:cubicBezTo>
                  <a:cubicBezTo>
                    <a:pt x="6604000" y="4645914"/>
                    <a:pt x="6604000" y="4645914"/>
                    <a:pt x="6604000" y="4645914"/>
                  </a:cubicBezTo>
                  <a:cubicBezTo>
                    <a:pt x="6604000" y="4645914"/>
                    <a:pt x="6604000" y="4645914"/>
                    <a:pt x="6604000" y="4645914"/>
                  </a:cubicBezTo>
                  <a:cubicBezTo>
                    <a:pt x="6596380" y="4661154"/>
                    <a:pt x="6581140" y="4668774"/>
                    <a:pt x="6565900" y="4668774"/>
                  </a:cubicBezTo>
                  <a:cubicBezTo>
                    <a:pt x="6565900" y="4668774"/>
                    <a:pt x="6565900" y="4668774"/>
                    <a:pt x="6565900" y="4668774"/>
                  </a:cubicBezTo>
                  <a:cubicBezTo>
                    <a:pt x="6565900" y="4668774"/>
                    <a:pt x="6558280" y="4668774"/>
                    <a:pt x="6550660" y="4668774"/>
                  </a:cubicBezTo>
                  <a:close/>
                  <a:moveTo>
                    <a:pt x="221107" y="4630674"/>
                  </a:moveTo>
                  <a:cubicBezTo>
                    <a:pt x="221107" y="4630674"/>
                    <a:pt x="221107" y="4630674"/>
                    <a:pt x="221107" y="4630674"/>
                  </a:cubicBezTo>
                  <a:cubicBezTo>
                    <a:pt x="221107" y="4630674"/>
                    <a:pt x="221107" y="4630674"/>
                    <a:pt x="221107" y="4630674"/>
                  </a:cubicBezTo>
                  <a:cubicBezTo>
                    <a:pt x="213487" y="4607814"/>
                    <a:pt x="228727" y="4584954"/>
                    <a:pt x="243967" y="4577207"/>
                  </a:cubicBezTo>
                  <a:cubicBezTo>
                    <a:pt x="243967" y="4577207"/>
                    <a:pt x="243967" y="4577207"/>
                    <a:pt x="243967" y="4577207"/>
                  </a:cubicBezTo>
                  <a:cubicBezTo>
                    <a:pt x="266827" y="4569587"/>
                    <a:pt x="289687" y="4584827"/>
                    <a:pt x="297307" y="4600067"/>
                  </a:cubicBezTo>
                  <a:cubicBezTo>
                    <a:pt x="297307" y="4600067"/>
                    <a:pt x="297307" y="4600067"/>
                    <a:pt x="297307" y="4600067"/>
                  </a:cubicBezTo>
                  <a:cubicBezTo>
                    <a:pt x="304927" y="4622927"/>
                    <a:pt x="289687" y="4645787"/>
                    <a:pt x="274447" y="4653534"/>
                  </a:cubicBezTo>
                  <a:cubicBezTo>
                    <a:pt x="274447" y="4653534"/>
                    <a:pt x="274447" y="4653534"/>
                    <a:pt x="274447" y="4653534"/>
                  </a:cubicBezTo>
                  <a:cubicBezTo>
                    <a:pt x="266827" y="4653534"/>
                    <a:pt x="266827" y="4653534"/>
                    <a:pt x="259207" y="4653534"/>
                  </a:cubicBezTo>
                  <a:cubicBezTo>
                    <a:pt x="259207" y="4653534"/>
                    <a:pt x="259207" y="4653534"/>
                    <a:pt x="259207" y="4653534"/>
                  </a:cubicBezTo>
                  <a:cubicBezTo>
                    <a:pt x="243967" y="4653534"/>
                    <a:pt x="228727" y="4645914"/>
                    <a:pt x="221107" y="4630674"/>
                  </a:cubicBezTo>
                  <a:close/>
                  <a:moveTo>
                    <a:pt x="6626860" y="4470400"/>
                  </a:moveTo>
                  <a:cubicBezTo>
                    <a:pt x="6604000" y="4462780"/>
                    <a:pt x="6596380" y="4439920"/>
                    <a:pt x="6604000" y="4416933"/>
                  </a:cubicBezTo>
                  <a:cubicBezTo>
                    <a:pt x="6604000" y="4416933"/>
                    <a:pt x="6604000" y="4416933"/>
                    <a:pt x="6604000" y="4416933"/>
                  </a:cubicBezTo>
                  <a:cubicBezTo>
                    <a:pt x="6604000" y="4401693"/>
                    <a:pt x="6626860" y="4386453"/>
                    <a:pt x="6649720" y="4394073"/>
                  </a:cubicBezTo>
                  <a:cubicBezTo>
                    <a:pt x="6649720" y="4394073"/>
                    <a:pt x="6649720" y="4394073"/>
                    <a:pt x="6649720" y="4394073"/>
                  </a:cubicBezTo>
                  <a:cubicBezTo>
                    <a:pt x="6672580" y="4401693"/>
                    <a:pt x="6680200" y="4424553"/>
                    <a:pt x="6672580" y="4439793"/>
                  </a:cubicBezTo>
                  <a:cubicBezTo>
                    <a:pt x="6672580" y="4439793"/>
                    <a:pt x="6672580" y="4439793"/>
                    <a:pt x="6672580" y="4439793"/>
                  </a:cubicBezTo>
                  <a:cubicBezTo>
                    <a:pt x="6672580" y="4455033"/>
                    <a:pt x="6657340" y="4470273"/>
                    <a:pt x="6634480" y="4470273"/>
                  </a:cubicBezTo>
                  <a:cubicBezTo>
                    <a:pt x="6634480" y="4470273"/>
                    <a:pt x="6634480" y="4470273"/>
                    <a:pt x="6634480" y="4470273"/>
                  </a:cubicBezTo>
                  <a:cubicBezTo>
                    <a:pt x="6634480" y="4470273"/>
                    <a:pt x="6626860" y="4470273"/>
                    <a:pt x="6626860" y="4470273"/>
                  </a:cubicBezTo>
                  <a:close/>
                  <a:moveTo>
                    <a:pt x="152527" y="4424680"/>
                  </a:moveTo>
                  <a:cubicBezTo>
                    <a:pt x="152527" y="4424680"/>
                    <a:pt x="152527" y="4424680"/>
                    <a:pt x="152527" y="4424680"/>
                  </a:cubicBezTo>
                  <a:cubicBezTo>
                    <a:pt x="152527" y="4424680"/>
                    <a:pt x="152527" y="4424680"/>
                    <a:pt x="152527" y="4424680"/>
                  </a:cubicBezTo>
                  <a:cubicBezTo>
                    <a:pt x="144907" y="4401820"/>
                    <a:pt x="160147" y="4378960"/>
                    <a:pt x="175387" y="4378960"/>
                  </a:cubicBezTo>
                  <a:cubicBezTo>
                    <a:pt x="175387" y="4378960"/>
                    <a:pt x="175387" y="4378960"/>
                    <a:pt x="175387" y="4378960"/>
                  </a:cubicBezTo>
                  <a:cubicBezTo>
                    <a:pt x="198247" y="4371340"/>
                    <a:pt x="221107" y="4378960"/>
                    <a:pt x="228727" y="4401820"/>
                  </a:cubicBezTo>
                  <a:cubicBezTo>
                    <a:pt x="228727" y="4401820"/>
                    <a:pt x="228727" y="4401820"/>
                    <a:pt x="228727" y="4401820"/>
                  </a:cubicBezTo>
                  <a:cubicBezTo>
                    <a:pt x="228727" y="4424680"/>
                    <a:pt x="221107" y="4439920"/>
                    <a:pt x="198247" y="4447540"/>
                  </a:cubicBezTo>
                  <a:cubicBezTo>
                    <a:pt x="198247" y="4447540"/>
                    <a:pt x="198247" y="4447540"/>
                    <a:pt x="198247" y="4447540"/>
                  </a:cubicBezTo>
                  <a:cubicBezTo>
                    <a:pt x="198247" y="4447540"/>
                    <a:pt x="190627" y="4447540"/>
                    <a:pt x="190627" y="4447540"/>
                  </a:cubicBezTo>
                  <a:cubicBezTo>
                    <a:pt x="190627" y="4447540"/>
                    <a:pt x="190627" y="4447540"/>
                    <a:pt x="190627" y="4447540"/>
                  </a:cubicBezTo>
                  <a:cubicBezTo>
                    <a:pt x="175387" y="4447540"/>
                    <a:pt x="160147" y="4439920"/>
                    <a:pt x="152527" y="4424680"/>
                  </a:cubicBezTo>
                  <a:close/>
                  <a:moveTo>
                    <a:pt x="6687947" y="4264406"/>
                  </a:moveTo>
                  <a:cubicBezTo>
                    <a:pt x="6665086" y="4256786"/>
                    <a:pt x="6649847" y="4233926"/>
                    <a:pt x="6657467" y="4218686"/>
                  </a:cubicBezTo>
                  <a:cubicBezTo>
                    <a:pt x="6657467" y="4218686"/>
                    <a:pt x="6657467" y="4218686"/>
                    <a:pt x="6657467" y="4218686"/>
                  </a:cubicBezTo>
                  <a:cubicBezTo>
                    <a:pt x="6665086" y="4195826"/>
                    <a:pt x="6680326" y="4180586"/>
                    <a:pt x="6703186" y="4188206"/>
                  </a:cubicBezTo>
                  <a:cubicBezTo>
                    <a:pt x="6703186" y="4188206"/>
                    <a:pt x="6703186" y="4188206"/>
                    <a:pt x="6703186" y="4188206"/>
                  </a:cubicBezTo>
                  <a:cubicBezTo>
                    <a:pt x="6726047" y="4195826"/>
                    <a:pt x="6733667" y="4211066"/>
                    <a:pt x="6733667" y="4233926"/>
                  </a:cubicBezTo>
                  <a:cubicBezTo>
                    <a:pt x="6733667" y="4233926"/>
                    <a:pt x="6733667" y="4233926"/>
                    <a:pt x="6733667" y="4233926"/>
                  </a:cubicBezTo>
                  <a:cubicBezTo>
                    <a:pt x="6726047" y="4249166"/>
                    <a:pt x="6710807" y="4264406"/>
                    <a:pt x="6695567" y="4264406"/>
                  </a:cubicBezTo>
                  <a:cubicBezTo>
                    <a:pt x="6695567" y="4264406"/>
                    <a:pt x="6695567" y="4264406"/>
                    <a:pt x="6695567" y="4264406"/>
                  </a:cubicBezTo>
                  <a:cubicBezTo>
                    <a:pt x="6695567" y="4264406"/>
                    <a:pt x="6687947" y="4264406"/>
                    <a:pt x="6687947" y="4264406"/>
                  </a:cubicBezTo>
                  <a:close/>
                  <a:moveTo>
                    <a:pt x="99187" y="4211066"/>
                  </a:moveTo>
                  <a:cubicBezTo>
                    <a:pt x="91567" y="4195826"/>
                    <a:pt x="106807" y="4172966"/>
                    <a:pt x="122047" y="4165346"/>
                  </a:cubicBezTo>
                  <a:cubicBezTo>
                    <a:pt x="122047" y="4165346"/>
                    <a:pt x="122047" y="4165346"/>
                    <a:pt x="122047" y="4165346"/>
                  </a:cubicBezTo>
                  <a:cubicBezTo>
                    <a:pt x="144907" y="4165346"/>
                    <a:pt x="167767" y="4172966"/>
                    <a:pt x="167767" y="4195826"/>
                  </a:cubicBezTo>
                  <a:cubicBezTo>
                    <a:pt x="167767" y="4195826"/>
                    <a:pt x="167767" y="4195826"/>
                    <a:pt x="167767" y="4195826"/>
                  </a:cubicBezTo>
                  <a:cubicBezTo>
                    <a:pt x="175387" y="4218686"/>
                    <a:pt x="160147" y="4241546"/>
                    <a:pt x="144907" y="4241546"/>
                  </a:cubicBezTo>
                  <a:cubicBezTo>
                    <a:pt x="144907" y="4241546"/>
                    <a:pt x="144907" y="4241546"/>
                    <a:pt x="144907" y="4241546"/>
                  </a:cubicBezTo>
                  <a:cubicBezTo>
                    <a:pt x="137287" y="4241546"/>
                    <a:pt x="137287" y="4241546"/>
                    <a:pt x="129667" y="4241546"/>
                  </a:cubicBezTo>
                  <a:cubicBezTo>
                    <a:pt x="129667" y="4241546"/>
                    <a:pt x="129667" y="4241546"/>
                    <a:pt x="129667" y="4241546"/>
                  </a:cubicBezTo>
                  <a:cubicBezTo>
                    <a:pt x="114427" y="4241546"/>
                    <a:pt x="99187" y="4233926"/>
                    <a:pt x="99187" y="4211066"/>
                  </a:cubicBezTo>
                  <a:close/>
                  <a:moveTo>
                    <a:pt x="6733667" y="4050792"/>
                  </a:moveTo>
                  <a:cubicBezTo>
                    <a:pt x="6710807" y="4050792"/>
                    <a:pt x="6695567" y="4027932"/>
                    <a:pt x="6703187" y="4005072"/>
                  </a:cubicBezTo>
                  <a:cubicBezTo>
                    <a:pt x="6703187" y="4005072"/>
                    <a:pt x="6703187" y="4005072"/>
                    <a:pt x="6703187" y="4005072"/>
                  </a:cubicBezTo>
                  <a:cubicBezTo>
                    <a:pt x="6703187" y="3989832"/>
                    <a:pt x="6726048" y="3974592"/>
                    <a:pt x="6748907" y="3974592"/>
                  </a:cubicBezTo>
                  <a:cubicBezTo>
                    <a:pt x="6748907" y="3974592"/>
                    <a:pt x="6748907" y="3974592"/>
                    <a:pt x="6748907" y="3974592"/>
                  </a:cubicBezTo>
                  <a:cubicBezTo>
                    <a:pt x="6764148" y="3982212"/>
                    <a:pt x="6779387" y="3997452"/>
                    <a:pt x="6779387" y="4020312"/>
                  </a:cubicBezTo>
                  <a:cubicBezTo>
                    <a:pt x="6779387" y="4020312"/>
                    <a:pt x="6779387" y="4020312"/>
                    <a:pt x="6779387" y="4020312"/>
                  </a:cubicBezTo>
                  <a:cubicBezTo>
                    <a:pt x="6771767" y="4043172"/>
                    <a:pt x="6756527" y="4050792"/>
                    <a:pt x="6741287" y="4050792"/>
                  </a:cubicBezTo>
                  <a:cubicBezTo>
                    <a:pt x="6741287" y="4050792"/>
                    <a:pt x="6741287" y="4050792"/>
                    <a:pt x="6741287" y="4050792"/>
                  </a:cubicBezTo>
                  <a:cubicBezTo>
                    <a:pt x="6741287" y="4050792"/>
                    <a:pt x="6733667" y="4050792"/>
                    <a:pt x="6733667" y="4050792"/>
                  </a:cubicBezTo>
                  <a:close/>
                  <a:moveTo>
                    <a:pt x="53340" y="4005072"/>
                  </a:moveTo>
                  <a:cubicBezTo>
                    <a:pt x="45720" y="3982212"/>
                    <a:pt x="60960" y="3959352"/>
                    <a:pt x="83820" y="3959352"/>
                  </a:cubicBezTo>
                  <a:cubicBezTo>
                    <a:pt x="83820" y="3959352"/>
                    <a:pt x="83820" y="3959352"/>
                    <a:pt x="83820" y="3959352"/>
                  </a:cubicBezTo>
                  <a:cubicBezTo>
                    <a:pt x="106680" y="3951732"/>
                    <a:pt x="121920" y="3966972"/>
                    <a:pt x="129540" y="3989832"/>
                  </a:cubicBezTo>
                  <a:cubicBezTo>
                    <a:pt x="129540" y="3989832"/>
                    <a:pt x="129540" y="3989832"/>
                    <a:pt x="129540" y="3989832"/>
                  </a:cubicBezTo>
                  <a:cubicBezTo>
                    <a:pt x="129540" y="4012692"/>
                    <a:pt x="114300" y="4027932"/>
                    <a:pt x="99060" y="4035552"/>
                  </a:cubicBezTo>
                  <a:cubicBezTo>
                    <a:pt x="99060" y="4035552"/>
                    <a:pt x="99060" y="4035552"/>
                    <a:pt x="99060" y="4035552"/>
                  </a:cubicBezTo>
                  <a:cubicBezTo>
                    <a:pt x="91440" y="4035552"/>
                    <a:pt x="91440" y="4035552"/>
                    <a:pt x="91440" y="4035552"/>
                  </a:cubicBezTo>
                  <a:cubicBezTo>
                    <a:pt x="91440" y="4035552"/>
                    <a:pt x="91440" y="4035552"/>
                    <a:pt x="91440" y="4035552"/>
                  </a:cubicBezTo>
                  <a:cubicBezTo>
                    <a:pt x="68580" y="4035552"/>
                    <a:pt x="53340" y="4020312"/>
                    <a:pt x="53340" y="4005072"/>
                  </a:cubicBezTo>
                  <a:close/>
                  <a:moveTo>
                    <a:pt x="6764147" y="3837178"/>
                  </a:moveTo>
                  <a:cubicBezTo>
                    <a:pt x="6748907" y="3837178"/>
                    <a:pt x="6733667" y="3821938"/>
                    <a:pt x="6733667" y="3799078"/>
                  </a:cubicBezTo>
                  <a:cubicBezTo>
                    <a:pt x="6733667" y="3799078"/>
                    <a:pt x="6733667" y="3799078"/>
                    <a:pt x="6733667" y="3799078"/>
                  </a:cubicBezTo>
                  <a:cubicBezTo>
                    <a:pt x="6733667" y="3776218"/>
                    <a:pt x="6756526" y="3760978"/>
                    <a:pt x="6771767" y="3768598"/>
                  </a:cubicBezTo>
                  <a:cubicBezTo>
                    <a:pt x="6771767" y="3768598"/>
                    <a:pt x="6771767" y="3768598"/>
                    <a:pt x="6771767" y="3768598"/>
                  </a:cubicBezTo>
                  <a:cubicBezTo>
                    <a:pt x="6794626" y="3768598"/>
                    <a:pt x="6809867" y="3783838"/>
                    <a:pt x="6809867" y="3806698"/>
                  </a:cubicBezTo>
                  <a:cubicBezTo>
                    <a:pt x="6809867" y="3806698"/>
                    <a:pt x="6809867" y="3806698"/>
                    <a:pt x="6809867" y="3806698"/>
                  </a:cubicBezTo>
                  <a:cubicBezTo>
                    <a:pt x="6809867" y="3829558"/>
                    <a:pt x="6787007" y="3844798"/>
                    <a:pt x="6771767" y="3844798"/>
                  </a:cubicBezTo>
                  <a:cubicBezTo>
                    <a:pt x="6771767" y="3844798"/>
                    <a:pt x="6771767" y="3844798"/>
                    <a:pt x="6771767" y="3844798"/>
                  </a:cubicBezTo>
                  <a:cubicBezTo>
                    <a:pt x="6771767" y="3844798"/>
                    <a:pt x="6764147" y="3837178"/>
                    <a:pt x="6764147" y="3837178"/>
                  </a:cubicBezTo>
                  <a:close/>
                  <a:moveTo>
                    <a:pt x="22860" y="3791458"/>
                  </a:moveTo>
                  <a:cubicBezTo>
                    <a:pt x="22860" y="3791458"/>
                    <a:pt x="22860" y="3791458"/>
                    <a:pt x="22860" y="3791458"/>
                  </a:cubicBezTo>
                  <a:cubicBezTo>
                    <a:pt x="22860" y="3791458"/>
                    <a:pt x="22860" y="3791458"/>
                    <a:pt x="22860" y="3791458"/>
                  </a:cubicBezTo>
                  <a:cubicBezTo>
                    <a:pt x="22860" y="3768598"/>
                    <a:pt x="38100" y="3745738"/>
                    <a:pt x="53340" y="3745738"/>
                  </a:cubicBezTo>
                  <a:cubicBezTo>
                    <a:pt x="53340" y="3745738"/>
                    <a:pt x="53340" y="3745738"/>
                    <a:pt x="53340" y="3745738"/>
                  </a:cubicBezTo>
                  <a:cubicBezTo>
                    <a:pt x="76200" y="3745738"/>
                    <a:pt x="99060" y="3760978"/>
                    <a:pt x="99060" y="3776218"/>
                  </a:cubicBezTo>
                  <a:cubicBezTo>
                    <a:pt x="99060" y="3776218"/>
                    <a:pt x="99060" y="3776218"/>
                    <a:pt x="99060" y="3776218"/>
                  </a:cubicBezTo>
                  <a:cubicBezTo>
                    <a:pt x="99060" y="3799078"/>
                    <a:pt x="83820" y="3821938"/>
                    <a:pt x="60960" y="3821938"/>
                  </a:cubicBezTo>
                  <a:cubicBezTo>
                    <a:pt x="60960" y="3821938"/>
                    <a:pt x="60960" y="3821938"/>
                    <a:pt x="60960" y="3821938"/>
                  </a:cubicBezTo>
                  <a:cubicBezTo>
                    <a:pt x="60960" y="3821938"/>
                    <a:pt x="60960" y="3821938"/>
                    <a:pt x="60960" y="3821938"/>
                  </a:cubicBezTo>
                  <a:cubicBezTo>
                    <a:pt x="60960" y="3821938"/>
                    <a:pt x="60960" y="3821938"/>
                    <a:pt x="60960" y="3821938"/>
                  </a:cubicBezTo>
                  <a:cubicBezTo>
                    <a:pt x="38100" y="3821938"/>
                    <a:pt x="22860" y="3806698"/>
                    <a:pt x="22860" y="3791458"/>
                  </a:cubicBezTo>
                  <a:close/>
                  <a:moveTo>
                    <a:pt x="6787007" y="3623564"/>
                  </a:moveTo>
                  <a:cubicBezTo>
                    <a:pt x="6764147" y="3623564"/>
                    <a:pt x="6748907" y="3608324"/>
                    <a:pt x="6748907" y="3585464"/>
                  </a:cubicBezTo>
                  <a:cubicBezTo>
                    <a:pt x="6748907" y="3585464"/>
                    <a:pt x="6748907" y="3585464"/>
                    <a:pt x="6748907" y="3585464"/>
                  </a:cubicBezTo>
                  <a:cubicBezTo>
                    <a:pt x="6748907" y="3562604"/>
                    <a:pt x="6771767" y="3547364"/>
                    <a:pt x="6787007" y="3554984"/>
                  </a:cubicBezTo>
                  <a:cubicBezTo>
                    <a:pt x="6787007" y="3554984"/>
                    <a:pt x="6787007" y="3554984"/>
                    <a:pt x="6787007" y="3554984"/>
                  </a:cubicBezTo>
                  <a:cubicBezTo>
                    <a:pt x="6809867" y="3554984"/>
                    <a:pt x="6825107" y="3570224"/>
                    <a:pt x="6825107" y="3593084"/>
                  </a:cubicBezTo>
                  <a:cubicBezTo>
                    <a:pt x="6825107" y="3593084"/>
                    <a:pt x="6825107" y="3593084"/>
                    <a:pt x="6825107" y="3593084"/>
                  </a:cubicBezTo>
                  <a:cubicBezTo>
                    <a:pt x="6825107" y="3608324"/>
                    <a:pt x="6809867" y="3631184"/>
                    <a:pt x="6787007" y="3631184"/>
                  </a:cubicBezTo>
                  <a:cubicBezTo>
                    <a:pt x="6787007" y="3631184"/>
                    <a:pt x="6787007" y="3631184"/>
                    <a:pt x="6787007" y="3631184"/>
                  </a:cubicBezTo>
                  <a:cubicBezTo>
                    <a:pt x="6787007" y="3631184"/>
                    <a:pt x="6787007" y="3631184"/>
                    <a:pt x="6787007" y="3623564"/>
                  </a:cubicBezTo>
                  <a:close/>
                  <a:moveTo>
                    <a:pt x="7620" y="3570224"/>
                  </a:moveTo>
                  <a:cubicBezTo>
                    <a:pt x="7620" y="3570224"/>
                    <a:pt x="7620" y="3570224"/>
                    <a:pt x="7620" y="3570224"/>
                  </a:cubicBezTo>
                  <a:cubicBezTo>
                    <a:pt x="7620" y="3570224"/>
                    <a:pt x="7620" y="3570224"/>
                    <a:pt x="7620" y="3570224"/>
                  </a:cubicBezTo>
                  <a:cubicBezTo>
                    <a:pt x="7620" y="3547364"/>
                    <a:pt x="22860" y="3532124"/>
                    <a:pt x="45720" y="3532124"/>
                  </a:cubicBezTo>
                  <a:cubicBezTo>
                    <a:pt x="45720" y="3532124"/>
                    <a:pt x="45720" y="3532124"/>
                    <a:pt x="45720" y="3532124"/>
                  </a:cubicBezTo>
                  <a:cubicBezTo>
                    <a:pt x="60960" y="3532124"/>
                    <a:pt x="83820" y="3547364"/>
                    <a:pt x="83820" y="3570224"/>
                  </a:cubicBezTo>
                  <a:cubicBezTo>
                    <a:pt x="83820" y="3570224"/>
                    <a:pt x="83820" y="3570224"/>
                    <a:pt x="83820" y="3570224"/>
                  </a:cubicBezTo>
                  <a:cubicBezTo>
                    <a:pt x="83820" y="3593084"/>
                    <a:pt x="68580" y="3608324"/>
                    <a:pt x="45720" y="3608324"/>
                  </a:cubicBezTo>
                  <a:cubicBezTo>
                    <a:pt x="45720" y="3608324"/>
                    <a:pt x="45720" y="3608324"/>
                    <a:pt x="45720" y="3608324"/>
                  </a:cubicBezTo>
                  <a:cubicBezTo>
                    <a:pt x="45720" y="3608324"/>
                    <a:pt x="45720" y="3608324"/>
                    <a:pt x="45720" y="3608324"/>
                  </a:cubicBezTo>
                  <a:cubicBezTo>
                    <a:pt x="45720" y="3608324"/>
                    <a:pt x="45720" y="3608324"/>
                    <a:pt x="45720" y="3608324"/>
                  </a:cubicBezTo>
                  <a:cubicBezTo>
                    <a:pt x="22860" y="3608324"/>
                    <a:pt x="7620" y="3593084"/>
                    <a:pt x="7620" y="3570224"/>
                  </a:cubicBezTo>
                  <a:close/>
                  <a:moveTo>
                    <a:pt x="6756526" y="3371850"/>
                  </a:moveTo>
                  <a:cubicBezTo>
                    <a:pt x="6756526" y="3356610"/>
                    <a:pt x="6771767" y="3333750"/>
                    <a:pt x="6794626" y="3333750"/>
                  </a:cubicBezTo>
                  <a:cubicBezTo>
                    <a:pt x="6794626" y="3333750"/>
                    <a:pt x="6794626" y="3333750"/>
                    <a:pt x="6794626" y="3333750"/>
                  </a:cubicBezTo>
                  <a:cubicBezTo>
                    <a:pt x="6809867" y="3333750"/>
                    <a:pt x="6832726" y="3356610"/>
                    <a:pt x="6832726" y="3371850"/>
                  </a:cubicBezTo>
                  <a:cubicBezTo>
                    <a:pt x="6832726" y="3371850"/>
                    <a:pt x="6832726" y="3371850"/>
                    <a:pt x="6832726" y="3371850"/>
                  </a:cubicBezTo>
                  <a:cubicBezTo>
                    <a:pt x="6832726" y="3394710"/>
                    <a:pt x="6809867" y="3409950"/>
                    <a:pt x="6794626" y="3409950"/>
                  </a:cubicBezTo>
                  <a:cubicBezTo>
                    <a:pt x="6794626" y="3409950"/>
                    <a:pt x="6794626" y="3409950"/>
                    <a:pt x="6794626" y="3409950"/>
                  </a:cubicBezTo>
                  <a:cubicBezTo>
                    <a:pt x="6794626" y="3409950"/>
                    <a:pt x="6794626" y="3409950"/>
                    <a:pt x="6794626" y="3409950"/>
                  </a:cubicBezTo>
                  <a:cubicBezTo>
                    <a:pt x="6794626" y="3409950"/>
                    <a:pt x="6794626" y="3409950"/>
                    <a:pt x="6794626" y="3409950"/>
                  </a:cubicBezTo>
                  <a:cubicBezTo>
                    <a:pt x="6771767" y="3409950"/>
                    <a:pt x="6756526" y="3394710"/>
                    <a:pt x="6756526" y="3371850"/>
                  </a:cubicBezTo>
                  <a:close/>
                  <a:moveTo>
                    <a:pt x="38100" y="3394710"/>
                  </a:moveTo>
                  <a:cubicBezTo>
                    <a:pt x="22860" y="3394710"/>
                    <a:pt x="0" y="3379470"/>
                    <a:pt x="0" y="3356610"/>
                  </a:cubicBezTo>
                  <a:cubicBezTo>
                    <a:pt x="0" y="3356610"/>
                    <a:pt x="0" y="3356610"/>
                    <a:pt x="0" y="3356610"/>
                  </a:cubicBezTo>
                  <a:cubicBezTo>
                    <a:pt x="0" y="3333750"/>
                    <a:pt x="22860" y="3318510"/>
                    <a:pt x="38100" y="3318510"/>
                  </a:cubicBezTo>
                  <a:cubicBezTo>
                    <a:pt x="38100" y="3318510"/>
                    <a:pt x="38100" y="3318510"/>
                    <a:pt x="38100" y="3318510"/>
                  </a:cubicBezTo>
                  <a:cubicBezTo>
                    <a:pt x="60960" y="3318510"/>
                    <a:pt x="76200" y="3333750"/>
                    <a:pt x="76200" y="3356610"/>
                  </a:cubicBezTo>
                  <a:cubicBezTo>
                    <a:pt x="76200" y="3356610"/>
                    <a:pt x="76200" y="3356610"/>
                    <a:pt x="76200" y="3356610"/>
                  </a:cubicBezTo>
                  <a:cubicBezTo>
                    <a:pt x="76200" y="3379470"/>
                    <a:pt x="60960" y="3394710"/>
                    <a:pt x="38100" y="3394710"/>
                  </a:cubicBezTo>
                  <a:cubicBezTo>
                    <a:pt x="38100" y="3394710"/>
                    <a:pt x="38100" y="3394710"/>
                    <a:pt x="38100" y="3394710"/>
                  </a:cubicBezTo>
                  <a:cubicBezTo>
                    <a:pt x="38100" y="3394710"/>
                    <a:pt x="38100" y="3394710"/>
                    <a:pt x="38100" y="3394710"/>
                  </a:cubicBezTo>
                  <a:close/>
                  <a:moveTo>
                    <a:pt x="6741287" y="3165856"/>
                  </a:moveTo>
                  <a:cubicBezTo>
                    <a:pt x="6741287" y="3142996"/>
                    <a:pt x="6756527" y="3127756"/>
                    <a:pt x="6779387" y="3120136"/>
                  </a:cubicBezTo>
                  <a:cubicBezTo>
                    <a:pt x="6779387" y="3120136"/>
                    <a:pt x="6779387" y="3120136"/>
                    <a:pt x="6779387" y="3120136"/>
                  </a:cubicBezTo>
                  <a:cubicBezTo>
                    <a:pt x="6802247" y="3120136"/>
                    <a:pt x="6817487" y="3135376"/>
                    <a:pt x="6817487" y="3158236"/>
                  </a:cubicBezTo>
                  <a:cubicBezTo>
                    <a:pt x="6817487" y="3158236"/>
                    <a:pt x="6817487" y="3158236"/>
                    <a:pt x="6817487" y="3158236"/>
                  </a:cubicBezTo>
                  <a:cubicBezTo>
                    <a:pt x="6825107" y="3181096"/>
                    <a:pt x="6809867" y="3196336"/>
                    <a:pt x="6787007" y="3196336"/>
                  </a:cubicBezTo>
                  <a:cubicBezTo>
                    <a:pt x="6787007" y="3196336"/>
                    <a:pt x="6787007" y="3196336"/>
                    <a:pt x="6787007" y="3196336"/>
                  </a:cubicBezTo>
                  <a:cubicBezTo>
                    <a:pt x="6787007" y="3196336"/>
                    <a:pt x="6787007" y="3196336"/>
                    <a:pt x="6779387" y="3196336"/>
                  </a:cubicBezTo>
                  <a:cubicBezTo>
                    <a:pt x="6779387" y="3196336"/>
                    <a:pt x="6779387" y="3196336"/>
                    <a:pt x="6779387" y="3196336"/>
                  </a:cubicBezTo>
                  <a:cubicBezTo>
                    <a:pt x="6764147" y="3196336"/>
                    <a:pt x="6748907" y="3181096"/>
                    <a:pt x="6741287" y="3165856"/>
                  </a:cubicBezTo>
                  <a:close/>
                  <a:moveTo>
                    <a:pt x="45720" y="3181096"/>
                  </a:moveTo>
                  <a:cubicBezTo>
                    <a:pt x="30480" y="3181096"/>
                    <a:pt x="15240" y="3158236"/>
                    <a:pt x="15240" y="3135376"/>
                  </a:cubicBezTo>
                  <a:cubicBezTo>
                    <a:pt x="15240" y="3135376"/>
                    <a:pt x="15240" y="3135376"/>
                    <a:pt x="15240" y="3135376"/>
                  </a:cubicBezTo>
                  <a:cubicBezTo>
                    <a:pt x="15240" y="3120136"/>
                    <a:pt x="30480" y="3104896"/>
                    <a:pt x="53340" y="3104896"/>
                  </a:cubicBezTo>
                  <a:cubicBezTo>
                    <a:pt x="53340" y="3104896"/>
                    <a:pt x="53340" y="3104896"/>
                    <a:pt x="53340" y="3104896"/>
                  </a:cubicBezTo>
                  <a:cubicBezTo>
                    <a:pt x="76200" y="3104896"/>
                    <a:pt x="91440" y="3120136"/>
                    <a:pt x="91440" y="3142996"/>
                  </a:cubicBezTo>
                  <a:cubicBezTo>
                    <a:pt x="91440" y="3142996"/>
                    <a:pt x="91440" y="3142996"/>
                    <a:pt x="91440" y="3142996"/>
                  </a:cubicBezTo>
                  <a:cubicBezTo>
                    <a:pt x="91440" y="3165856"/>
                    <a:pt x="68580" y="3181096"/>
                    <a:pt x="53340" y="3181096"/>
                  </a:cubicBezTo>
                  <a:cubicBezTo>
                    <a:pt x="53340" y="3181096"/>
                    <a:pt x="53340" y="3181096"/>
                    <a:pt x="53340" y="3181096"/>
                  </a:cubicBezTo>
                  <a:cubicBezTo>
                    <a:pt x="53340" y="3181096"/>
                    <a:pt x="45720" y="3181096"/>
                    <a:pt x="45720" y="3181096"/>
                  </a:cubicBezTo>
                  <a:close/>
                  <a:moveTo>
                    <a:pt x="6718426" y="2952242"/>
                  </a:moveTo>
                  <a:cubicBezTo>
                    <a:pt x="6718426" y="2929382"/>
                    <a:pt x="6733667" y="2914142"/>
                    <a:pt x="6756526" y="2906522"/>
                  </a:cubicBezTo>
                  <a:cubicBezTo>
                    <a:pt x="6756526" y="2906522"/>
                    <a:pt x="6756526" y="2906522"/>
                    <a:pt x="6756526" y="2906522"/>
                  </a:cubicBezTo>
                  <a:cubicBezTo>
                    <a:pt x="6771767" y="2906522"/>
                    <a:pt x="6794626" y="2921762"/>
                    <a:pt x="6794626" y="2944622"/>
                  </a:cubicBezTo>
                  <a:cubicBezTo>
                    <a:pt x="6794626" y="2944622"/>
                    <a:pt x="6794626" y="2944622"/>
                    <a:pt x="6794626" y="2944622"/>
                  </a:cubicBezTo>
                  <a:cubicBezTo>
                    <a:pt x="6794626" y="2944622"/>
                    <a:pt x="6794626" y="2944622"/>
                    <a:pt x="6794626" y="2944622"/>
                  </a:cubicBezTo>
                  <a:cubicBezTo>
                    <a:pt x="6794626" y="2944622"/>
                    <a:pt x="6794626" y="2944622"/>
                    <a:pt x="6794626" y="2944622"/>
                  </a:cubicBezTo>
                  <a:cubicBezTo>
                    <a:pt x="6802247" y="2959862"/>
                    <a:pt x="6787007" y="2982722"/>
                    <a:pt x="6764147" y="2982722"/>
                  </a:cubicBezTo>
                  <a:cubicBezTo>
                    <a:pt x="6764147" y="2982722"/>
                    <a:pt x="6764147" y="2982722"/>
                    <a:pt x="6764147" y="2982722"/>
                  </a:cubicBezTo>
                  <a:cubicBezTo>
                    <a:pt x="6764147" y="2982722"/>
                    <a:pt x="6764147" y="2982722"/>
                    <a:pt x="6756526" y="2982722"/>
                  </a:cubicBezTo>
                  <a:cubicBezTo>
                    <a:pt x="6756526" y="2982722"/>
                    <a:pt x="6756526" y="2982722"/>
                    <a:pt x="6756526" y="2982722"/>
                  </a:cubicBezTo>
                  <a:cubicBezTo>
                    <a:pt x="6741287" y="2982722"/>
                    <a:pt x="6726047" y="2975102"/>
                    <a:pt x="6718426" y="2952242"/>
                  </a:cubicBezTo>
                  <a:close/>
                  <a:moveTo>
                    <a:pt x="68580" y="2967482"/>
                  </a:moveTo>
                  <a:cubicBezTo>
                    <a:pt x="45720" y="2959862"/>
                    <a:pt x="38100" y="2944622"/>
                    <a:pt x="38100" y="2921762"/>
                  </a:cubicBezTo>
                  <a:cubicBezTo>
                    <a:pt x="38100" y="2921762"/>
                    <a:pt x="38100" y="2921762"/>
                    <a:pt x="38100" y="2921762"/>
                  </a:cubicBezTo>
                  <a:cubicBezTo>
                    <a:pt x="38100" y="2921762"/>
                    <a:pt x="38100" y="2921762"/>
                    <a:pt x="38100" y="2921762"/>
                  </a:cubicBezTo>
                  <a:cubicBezTo>
                    <a:pt x="38100" y="2921762"/>
                    <a:pt x="38100" y="2921762"/>
                    <a:pt x="38100" y="2921762"/>
                  </a:cubicBezTo>
                  <a:cubicBezTo>
                    <a:pt x="38100" y="2898902"/>
                    <a:pt x="60960" y="2891282"/>
                    <a:pt x="83820" y="2891282"/>
                  </a:cubicBezTo>
                  <a:cubicBezTo>
                    <a:pt x="83820" y="2891282"/>
                    <a:pt x="83820" y="2891282"/>
                    <a:pt x="83820" y="2891282"/>
                  </a:cubicBezTo>
                  <a:cubicBezTo>
                    <a:pt x="99060" y="2891282"/>
                    <a:pt x="114300" y="2914142"/>
                    <a:pt x="114300" y="2937002"/>
                  </a:cubicBezTo>
                  <a:cubicBezTo>
                    <a:pt x="114300" y="2937002"/>
                    <a:pt x="114300" y="2937002"/>
                    <a:pt x="114300" y="2937002"/>
                  </a:cubicBezTo>
                  <a:cubicBezTo>
                    <a:pt x="106680" y="2952242"/>
                    <a:pt x="91440" y="2967482"/>
                    <a:pt x="76200" y="2967482"/>
                  </a:cubicBezTo>
                  <a:cubicBezTo>
                    <a:pt x="76200" y="2967482"/>
                    <a:pt x="76200" y="2967482"/>
                    <a:pt x="76200" y="2967482"/>
                  </a:cubicBezTo>
                  <a:cubicBezTo>
                    <a:pt x="76200" y="2967482"/>
                    <a:pt x="68580" y="2967482"/>
                    <a:pt x="68580" y="2967482"/>
                  </a:cubicBezTo>
                  <a:close/>
                  <a:moveTo>
                    <a:pt x="6687820" y="2746248"/>
                  </a:moveTo>
                  <a:cubicBezTo>
                    <a:pt x="6680200" y="2723388"/>
                    <a:pt x="6695440" y="2700528"/>
                    <a:pt x="6718300" y="2700528"/>
                  </a:cubicBezTo>
                  <a:cubicBezTo>
                    <a:pt x="6718300" y="2700528"/>
                    <a:pt x="6718300" y="2700528"/>
                    <a:pt x="6718300" y="2700528"/>
                  </a:cubicBezTo>
                  <a:cubicBezTo>
                    <a:pt x="6733540" y="2692908"/>
                    <a:pt x="6756400" y="2708148"/>
                    <a:pt x="6764020" y="2731008"/>
                  </a:cubicBezTo>
                  <a:cubicBezTo>
                    <a:pt x="6764020" y="2731008"/>
                    <a:pt x="6764020" y="2731008"/>
                    <a:pt x="6764020" y="2731008"/>
                  </a:cubicBezTo>
                  <a:cubicBezTo>
                    <a:pt x="6764020" y="2746248"/>
                    <a:pt x="6748780" y="2769108"/>
                    <a:pt x="6733540" y="2776728"/>
                  </a:cubicBezTo>
                  <a:cubicBezTo>
                    <a:pt x="6733540" y="2776728"/>
                    <a:pt x="6733540" y="2776728"/>
                    <a:pt x="6733540" y="2776728"/>
                  </a:cubicBezTo>
                  <a:cubicBezTo>
                    <a:pt x="6725920" y="2776728"/>
                    <a:pt x="6725920" y="2776728"/>
                    <a:pt x="6725920" y="2776728"/>
                  </a:cubicBezTo>
                  <a:cubicBezTo>
                    <a:pt x="6725920" y="2776728"/>
                    <a:pt x="6725920" y="2776728"/>
                    <a:pt x="6725920" y="2776728"/>
                  </a:cubicBezTo>
                  <a:cubicBezTo>
                    <a:pt x="6703060" y="2776728"/>
                    <a:pt x="6687820" y="2761488"/>
                    <a:pt x="6687820" y="2746248"/>
                  </a:cubicBezTo>
                  <a:close/>
                  <a:moveTo>
                    <a:pt x="106680" y="2753868"/>
                  </a:moveTo>
                  <a:cubicBezTo>
                    <a:pt x="83820" y="2753868"/>
                    <a:pt x="68580" y="2731008"/>
                    <a:pt x="76200" y="2708148"/>
                  </a:cubicBezTo>
                  <a:cubicBezTo>
                    <a:pt x="76200" y="2708148"/>
                    <a:pt x="76200" y="2708148"/>
                    <a:pt x="76200" y="2708148"/>
                  </a:cubicBezTo>
                  <a:cubicBezTo>
                    <a:pt x="76200" y="2685288"/>
                    <a:pt x="99060" y="2677668"/>
                    <a:pt x="121920" y="2677668"/>
                  </a:cubicBezTo>
                  <a:cubicBezTo>
                    <a:pt x="121920" y="2677668"/>
                    <a:pt x="121920" y="2677668"/>
                    <a:pt x="121920" y="2677668"/>
                  </a:cubicBezTo>
                  <a:cubicBezTo>
                    <a:pt x="144780" y="2685288"/>
                    <a:pt x="152400" y="2708148"/>
                    <a:pt x="152400" y="2723388"/>
                  </a:cubicBezTo>
                  <a:cubicBezTo>
                    <a:pt x="152400" y="2723388"/>
                    <a:pt x="152400" y="2723388"/>
                    <a:pt x="152400" y="2723388"/>
                  </a:cubicBezTo>
                  <a:cubicBezTo>
                    <a:pt x="144780" y="2746248"/>
                    <a:pt x="129540" y="2753868"/>
                    <a:pt x="114300" y="2753868"/>
                  </a:cubicBezTo>
                  <a:cubicBezTo>
                    <a:pt x="114300" y="2753868"/>
                    <a:pt x="114300" y="2753868"/>
                    <a:pt x="114300" y="2753868"/>
                  </a:cubicBezTo>
                  <a:cubicBezTo>
                    <a:pt x="106680" y="2753868"/>
                    <a:pt x="106680" y="2753868"/>
                    <a:pt x="106680" y="2753868"/>
                  </a:cubicBezTo>
                  <a:close/>
                  <a:moveTo>
                    <a:pt x="6634480" y="2540254"/>
                  </a:moveTo>
                  <a:cubicBezTo>
                    <a:pt x="6634480" y="2517394"/>
                    <a:pt x="6642100" y="2494534"/>
                    <a:pt x="6664960" y="2494534"/>
                  </a:cubicBezTo>
                  <a:cubicBezTo>
                    <a:pt x="6664960" y="2494534"/>
                    <a:pt x="6664960" y="2494534"/>
                    <a:pt x="6664960" y="2494534"/>
                  </a:cubicBezTo>
                  <a:cubicBezTo>
                    <a:pt x="6687820" y="2486914"/>
                    <a:pt x="6703060" y="2494534"/>
                    <a:pt x="6710680" y="2517394"/>
                  </a:cubicBezTo>
                  <a:cubicBezTo>
                    <a:pt x="6710680" y="2517394"/>
                    <a:pt x="6710680" y="2517394"/>
                    <a:pt x="6710680" y="2517394"/>
                  </a:cubicBezTo>
                  <a:cubicBezTo>
                    <a:pt x="6718300" y="2540254"/>
                    <a:pt x="6703060" y="2563114"/>
                    <a:pt x="6687820" y="2563114"/>
                  </a:cubicBezTo>
                  <a:cubicBezTo>
                    <a:pt x="6687820" y="2563114"/>
                    <a:pt x="6687820" y="2563114"/>
                    <a:pt x="6687820" y="2563114"/>
                  </a:cubicBezTo>
                  <a:cubicBezTo>
                    <a:pt x="6680200" y="2563114"/>
                    <a:pt x="6680200" y="2563114"/>
                    <a:pt x="6672580" y="2563114"/>
                  </a:cubicBezTo>
                  <a:cubicBezTo>
                    <a:pt x="6672580" y="2563114"/>
                    <a:pt x="6672580" y="2563114"/>
                    <a:pt x="6672580" y="2563114"/>
                  </a:cubicBezTo>
                  <a:cubicBezTo>
                    <a:pt x="6657340" y="2563114"/>
                    <a:pt x="6642100" y="2555494"/>
                    <a:pt x="6634480" y="2540254"/>
                  </a:cubicBezTo>
                  <a:close/>
                  <a:moveTo>
                    <a:pt x="152527" y="2547874"/>
                  </a:moveTo>
                  <a:cubicBezTo>
                    <a:pt x="129667" y="2540254"/>
                    <a:pt x="122047" y="2517394"/>
                    <a:pt x="129667" y="2502154"/>
                  </a:cubicBezTo>
                  <a:cubicBezTo>
                    <a:pt x="129667" y="2502154"/>
                    <a:pt x="129667" y="2502154"/>
                    <a:pt x="129667" y="2502154"/>
                  </a:cubicBezTo>
                  <a:cubicBezTo>
                    <a:pt x="129667" y="2479294"/>
                    <a:pt x="152527" y="2464054"/>
                    <a:pt x="175387" y="2471674"/>
                  </a:cubicBezTo>
                  <a:cubicBezTo>
                    <a:pt x="175387" y="2471674"/>
                    <a:pt x="175387" y="2471674"/>
                    <a:pt x="175387" y="2471674"/>
                  </a:cubicBezTo>
                  <a:cubicBezTo>
                    <a:pt x="190627" y="2479294"/>
                    <a:pt x="205867" y="2502154"/>
                    <a:pt x="198247" y="2517394"/>
                  </a:cubicBezTo>
                  <a:cubicBezTo>
                    <a:pt x="198247" y="2517394"/>
                    <a:pt x="198247" y="2517394"/>
                    <a:pt x="198247" y="2517394"/>
                  </a:cubicBezTo>
                  <a:cubicBezTo>
                    <a:pt x="198247" y="2532634"/>
                    <a:pt x="183007" y="2547874"/>
                    <a:pt x="167767" y="2547874"/>
                  </a:cubicBezTo>
                  <a:cubicBezTo>
                    <a:pt x="167767" y="2547874"/>
                    <a:pt x="167767" y="2547874"/>
                    <a:pt x="167767" y="2547874"/>
                  </a:cubicBezTo>
                  <a:cubicBezTo>
                    <a:pt x="160147" y="2547874"/>
                    <a:pt x="160147" y="2547874"/>
                    <a:pt x="152527" y="2547874"/>
                  </a:cubicBezTo>
                  <a:close/>
                  <a:moveTo>
                    <a:pt x="6573520" y="2334260"/>
                  </a:moveTo>
                  <a:cubicBezTo>
                    <a:pt x="6565900" y="2319020"/>
                    <a:pt x="6581139" y="2296160"/>
                    <a:pt x="6596380" y="2288540"/>
                  </a:cubicBezTo>
                  <a:cubicBezTo>
                    <a:pt x="6596380" y="2288540"/>
                    <a:pt x="6596380" y="2288540"/>
                    <a:pt x="6596380" y="2288540"/>
                  </a:cubicBezTo>
                  <a:cubicBezTo>
                    <a:pt x="6619239" y="2280920"/>
                    <a:pt x="6642100" y="2288540"/>
                    <a:pt x="6649720" y="2311400"/>
                  </a:cubicBezTo>
                  <a:cubicBezTo>
                    <a:pt x="6649720" y="2311400"/>
                    <a:pt x="6649720" y="2311400"/>
                    <a:pt x="6649720" y="2311400"/>
                  </a:cubicBezTo>
                  <a:cubicBezTo>
                    <a:pt x="6657339" y="2334260"/>
                    <a:pt x="6642100" y="2349500"/>
                    <a:pt x="6626860" y="2357120"/>
                  </a:cubicBezTo>
                  <a:cubicBezTo>
                    <a:pt x="6626860" y="2357120"/>
                    <a:pt x="6626860" y="2357120"/>
                    <a:pt x="6626860" y="2357120"/>
                  </a:cubicBezTo>
                  <a:cubicBezTo>
                    <a:pt x="6619239" y="2364740"/>
                    <a:pt x="6611620" y="2364740"/>
                    <a:pt x="6611620" y="2364740"/>
                  </a:cubicBezTo>
                  <a:cubicBezTo>
                    <a:pt x="6611620" y="2364740"/>
                    <a:pt x="6611620" y="2364740"/>
                    <a:pt x="6611620" y="2364740"/>
                  </a:cubicBezTo>
                  <a:cubicBezTo>
                    <a:pt x="6596380" y="2364740"/>
                    <a:pt x="6581139" y="2349500"/>
                    <a:pt x="6573520" y="2334260"/>
                  </a:cubicBezTo>
                  <a:close/>
                  <a:moveTo>
                    <a:pt x="213487" y="2341880"/>
                  </a:moveTo>
                  <a:cubicBezTo>
                    <a:pt x="198247" y="2334260"/>
                    <a:pt x="183007" y="2311400"/>
                    <a:pt x="190627" y="2288413"/>
                  </a:cubicBezTo>
                  <a:cubicBezTo>
                    <a:pt x="190627" y="2288413"/>
                    <a:pt x="190627" y="2288413"/>
                    <a:pt x="190627" y="2288413"/>
                  </a:cubicBezTo>
                  <a:cubicBezTo>
                    <a:pt x="198247" y="2273173"/>
                    <a:pt x="221107" y="2257933"/>
                    <a:pt x="243967" y="2265553"/>
                  </a:cubicBezTo>
                  <a:cubicBezTo>
                    <a:pt x="243967" y="2265553"/>
                    <a:pt x="243967" y="2265553"/>
                    <a:pt x="243967" y="2265553"/>
                  </a:cubicBezTo>
                  <a:cubicBezTo>
                    <a:pt x="259207" y="2273173"/>
                    <a:pt x="274447" y="2296033"/>
                    <a:pt x="266827" y="2319020"/>
                  </a:cubicBezTo>
                  <a:cubicBezTo>
                    <a:pt x="266827" y="2319020"/>
                    <a:pt x="266827" y="2319020"/>
                    <a:pt x="266827" y="2319020"/>
                  </a:cubicBezTo>
                  <a:cubicBezTo>
                    <a:pt x="259207" y="2334260"/>
                    <a:pt x="243967" y="2341880"/>
                    <a:pt x="228727" y="2341880"/>
                  </a:cubicBezTo>
                  <a:cubicBezTo>
                    <a:pt x="228727" y="2341880"/>
                    <a:pt x="228727" y="2341880"/>
                    <a:pt x="228727" y="2341880"/>
                  </a:cubicBezTo>
                  <a:cubicBezTo>
                    <a:pt x="221107" y="2341880"/>
                    <a:pt x="221107" y="2341880"/>
                    <a:pt x="213487" y="2341880"/>
                  </a:cubicBezTo>
                  <a:close/>
                  <a:moveTo>
                    <a:pt x="6497320" y="2135886"/>
                  </a:moveTo>
                  <a:cubicBezTo>
                    <a:pt x="6489700" y="2120646"/>
                    <a:pt x="6504940" y="2097786"/>
                    <a:pt x="6520180" y="2090166"/>
                  </a:cubicBezTo>
                  <a:cubicBezTo>
                    <a:pt x="6520180" y="2090166"/>
                    <a:pt x="6520180" y="2090166"/>
                    <a:pt x="6520180" y="2090166"/>
                  </a:cubicBezTo>
                  <a:cubicBezTo>
                    <a:pt x="6543040" y="2082546"/>
                    <a:pt x="6565900" y="2090166"/>
                    <a:pt x="6573520" y="2105406"/>
                  </a:cubicBezTo>
                  <a:cubicBezTo>
                    <a:pt x="6573520" y="2105406"/>
                    <a:pt x="6573520" y="2105406"/>
                    <a:pt x="6573520" y="2105406"/>
                  </a:cubicBezTo>
                  <a:cubicBezTo>
                    <a:pt x="6581140" y="2128266"/>
                    <a:pt x="6565900" y="2151126"/>
                    <a:pt x="6550660" y="2158873"/>
                  </a:cubicBezTo>
                  <a:cubicBezTo>
                    <a:pt x="6550660" y="2158873"/>
                    <a:pt x="6550660" y="2158873"/>
                    <a:pt x="6550660" y="2158873"/>
                  </a:cubicBezTo>
                  <a:cubicBezTo>
                    <a:pt x="6543040" y="2158873"/>
                    <a:pt x="6543040" y="2158873"/>
                    <a:pt x="6535420" y="2158873"/>
                  </a:cubicBezTo>
                  <a:cubicBezTo>
                    <a:pt x="6535420" y="2158873"/>
                    <a:pt x="6535420" y="2158873"/>
                    <a:pt x="6535420" y="2158873"/>
                  </a:cubicBezTo>
                  <a:cubicBezTo>
                    <a:pt x="6520180" y="2158873"/>
                    <a:pt x="6504940" y="2151253"/>
                    <a:pt x="6497320" y="2136013"/>
                  </a:cubicBezTo>
                  <a:close/>
                  <a:moveTo>
                    <a:pt x="289814" y="2143506"/>
                  </a:moveTo>
                  <a:cubicBezTo>
                    <a:pt x="274574" y="2128266"/>
                    <a:pt x="259334" y="2113026"/>
                    <a:pt x="266954" y="2090039"/>
                  </a:cubicBezTo>
                  <a:cubicBezTo>
                    <a:pt x="266954" y="2090039"/>
                    <a:pt x="266954" y="2090039"/>
                    <a:pt x="266954" y="2090039"/>
                  </a:cubicBezTo>
                  <a:cubicBezTo>
                    <a:pt x="274574" y="2067179"/>
                    <a:pt x="297434" y="2059559"/>
                    <a:pt x="320294" y="2067179"/>
                  </a:cubicBezTo>
                  <a:cubicBezTo>
                    <a:pt x="320294" y="2067179"/>
                    <a:pt x="320294" y="2067179"/>
                    <a:pt x="320294" y="2067179"/>
                  </a:cubicBezTo>
                  <a:cubicBezTo>
                    <a:pt x="335534" y="2074799"/>
                    <a:pt x="350774" y="2097659"/>
                    <a:pt x="343154" y="2120646"/>
                  </a:cubicBezTo>
                  <a:cubicBezTo>
                    <a:pt x="343154" y="2120646"/>
                    <a:pt x="343154" y="2120646"/>
                    <a:pt x="343154" y="2120646"/>
                  </a:cubicBezTo>
                  <a:cubicBezTo>
                    <a:pt x="335534" y="2135886"/>
                    <a:pt x="320294" y="2143506"/>
                    <a:pt x="305054" y="2143506"/>
                  </a:cubicBezTo>
                  <a:cubicBezTo>
                    <a:pt x="305054" y="2143506"/>
                    <a:pt x="305054" y="2143506"/>
                    <a:pt x="305054" y="2143506"/>
                  </a:cubicBezTo>
                  <a:cubicBezTo>
                    <a:pt x="297434" y="2143506"/>
                    <a:pt x="297434" y="2143506"/>
                    <a:pt x="289814" y="2143506"/>
                  </a:cubicBezTo>
                  <a:close/>
                  <a:moveTo>
                    <a:pt x="6413373" y="1945132"/>
                  </a:moveTo>
                  <a:cubicBezTo>
                    <a:pt x="6405753" y="1922272"/>
                    <a:pt x="6413373" y="1899412"/>
                    <a:pt x="6428613" y="1891665"/>
                  </a:cubicBezTo>
                  <a:cubicBezTo>
                    <a:pt x="6428613" y="1891665"/>
                    <a:pt x="6428613" y="1891665"/>
                    <a:pt x="6428613" y="1891665"/>
                  </a:cubicBezTo>
                  <a:cubicBezTo>
                    <a:pt x="6451473" y="1884045"/>
                    <a:pt x="6474333" y="1891665"/>
                    <a:pt x="6481953" y="1914525"/>
                  </a:cubicBezTo>
                  <a:cubicBezTo>
                    <a:pt x="6481953" y="1914525"/>
                    <a:pt x="6481953" y="1914525"/>
                    <a:pt x="6481953" y="1914525"/>
                  </a:cubicBezTo>
                  <a:cubicBezTo>
                    <a:pt x="6481953" y="1914525"/>
                    <a:pt x="6481953" y="1914525"/>
                    <a:pt x="6481953" y="1914525"/>
                  </a:cubicBezTo>
                  <a:cubicBezTo>
                    <a:pt x="6481953" y="1914525"/>
                    <a:pt x="6481953" y="1914525"/>
                    <a:pt x="6481953" y="1914525"/>
                  </a:cubicBezTo>
                  <a:cubicBezTo>
                    <a:pt x="6489573" y="1929765"/>
                    <a:pt x="6481953" y="1952625"/>
                    <a:pt x="6466713" y="1960245"/>
                  </a:cubicBezTo>
                  <a:cubicBezTo>
                    <a:pt x="6466713" y="1960245"/>
                    <a:pt x="6466713" y="1960245"/>
                    <a:pt x="6466713" y="1960245"/>
                  </a:cubicBezTo>
                  <a:cubicBezTo>
                    <a:pt x="6459093" y="1967865"/>
                    <a:pt x="6451473" y="1967865"/>
                    <a:pt x="6443853" y="1967865"/>
                  </a:cubicBezTo>
                  <a:cubicBezTo>
                    <a:pt x="6443853" y="1967865"/>
                    <a:pt x="6443853" y="1967865"/>
                    <a:pt x="6443853" y="1967865"/>
                  </a:cubicBezTo>
                  <a:cubicBezTo>
                    <a:pt x="6436233" y="1967865"/>
                    <a:pt x="6420993" y="1960245"/>
                    <a:pt x="6413373" y="1945005"/>
                  </a:cubicBezTo>
                  <a:close/>
                  <a:moveTo>
                    <a:pt x="381254" y="1945132"/>
                  </a:moveTo>
                  <a:cubicBezTo>
                    <a:pt x="358394" y="1937512"/>
                    <a:pt x="350774" y="1914652"/>
                    <a:pt x="358394" y="1891665"/>
                  </a:cubicBezTo>
                  <a:cubicBezTo>
                    <a:pt x="358394" y="1891665"/>
                    <a:pt x="358394" y="1891665"/>
                    <a:pt x="358394" y="1891665"/>
                  </a:cubicBezTo>
                  <a:cubicBezTo>
                    <a:pt x="373634" y="1876425"/>
                    <a:pt x="396494" y="1868805"/>
                    <a:pt x="411734" y="1876425"/>
                  </a:cubicBezTo>
                  <a:cubicBezTo>
                    <a:pt x="411734" y="1876425"/>
                    <a:pt x="411734" y="1876425"/>
                    <a:pt x="411734" y="1876425"/>
                  </a:cubicBezTo>
                  <a:cubicBezTo>
                    <a:pt x="426974" y="1884045"/>
                    <a:pt x="434594" y="1906905"/>
                    <a:pt x="426974" y="1929892"/>
                  </a:cubicBezTo>
                  <a:cubicBezTo>
                    <a:pt x="426974" y="1929892"/>
                    <a:pt x="426974" y="1929892"/>
                    <a:pt x="426974" y="1929892"/>
                  </a:cubicBezTo>
                  <a:cubicBezTo>
                    <a:pt x="419354" y="1937512"/>
                    <a:pt x="411734" y="1945132"/>
                    <a:pt x="396494" y="1945132"/>
                  </a:cubicBezTo>
                  <a:cubicBezTo>
                    <a:pt x="396494" y="1945132"/>
                    <a:pt x="396494" y="1945132"/>
                    <a:pt x="396494" y="1945132"/>
                  </a:cubicBezTo>
                  <a:cubicBezTo>
                    <a:pt x="388874" y="1945132"/>
                    <a:pt x="381254" y="1945132"/>
                    <a:pt x="381254" y="1945132"/>
                  </a:cubicBezTo>
                  <a:close/>
                  <a:moveTo>
                    <a:pt x="6314186" y="1754378"/>
                  </a:moveTo>
                  <a:cubicBezTo>
                    <a:pt x="6306566" y="1739138"/>
                    <a:pt x="6306566" y="1716278"/>
                    <a:pt x="6329426" y="1708658"/>
                  </a:cubicBezTo>
                  <a:cubicBezTo>
                    <a:pt x="6329426" y="1708658"/>
                    <a:pt x="6329426" y="1708658"/>
                    <a:pt x="6329426" y="1708658"/>
                  </a:cubicBezTo>
                  <a:cubicBezTo>
                    <a:pt x="6344666" y="1693418"/>
                    <a:pt x="6367526" y="1701038"/>
                    <a:pt x="6382766" y="1716278"/>
                  </a:cubicBezTo>
                  <a:cubicBezTo>
                    <a:pt x="6382766" y="1716278"/>
                    <a:pt x="6382766" y="1716278"/>
                    <a:pt x="6382766" y="1716278"/>
                  </a:cubicBezTo>
                  <a:cubicBezTo>
                    <a:pt x="6382766" y="1716278"/>
                    <a:pt x="6382766" y="1716278"/>
                    <a:pt x="6382766" y="1716278"/>
                  </a:cubicBezTo>
                  <a:cubicBezTo>
                    <a:pt x="6382766" y="1716278"/>
                    <a:pt x="6382766" y="1716278"/>
                    <a:pt x="6382766" y="1716278"/>
                  </a:cubicBezTo>
                  <a:cubicBezTo>
                    <a:pt x="6390386" y="1739138"/>
                    <a:pt x="6382766" y="1761998"/>
                    <a:pt x="6367526" y="1769745"/>
                  </a:cubicBezTo>
                  <a:cubicBezTo>
                    <a:pt x="6367526" y="1769745"/>
                    <a:pt x="6367526" y="1769745"/>
                    <a:pt x="6367526" y="1769745"/>
                  </a:cubicBezTo>
                  <a:cubicBezTo>
                    <a:pt x="6359906" y="1777365"/>
                    <a:pt x="6352286" y="1777365"/>
                    <a:pt x="6344666" y="1777365"/>
                  </a:cubicBezTo>
                  <a:cubicBezTo>
                    <a:pt x="6344666" y="1777365"/>
                    <a:pt x="6344666" y="1777365"/>
                    <a:pt x="6344666" y="1777365"/>
                  </a:cubicBezTo>
                  <a:cubicBezTo>
                    <a:pt x="6329426" y="1777365"/>
                    <a:pt x="6321806" y="1769745"/>
                    <a:pt x="6314186" y="1754505"/>
                  </a:cubicBezTo>
                  <a:close/>
                  <a:moveTo>
                    <a:pt x="480441" y="1754378"/>
                  </a:moveTo>
                  <a:cubicBezTo>
                    <a:pt x="457581" y="1746758"/>
                    <a:pt x="449961" y="1723898"/>
                    <a:pt x="465201" y="1700911"/>
                  </a:cubicBezTo>
                  <a:cubicBezTo>
                    <a:pt x="465201" y="1700911"/>
                    <a:pt x="465201" y="1700911"/>
                    <a:pt x="465201" y="1700911"/>
                  </a:cubicBezTo>
                  <a:cubicBezTo>
                    <a:pt x="465201" y="1700911"/>
                    <a:pt x="465201" y="1700911"/>
                    <a:pt x="465201" y="1700911"/>
                  </a:cubicBezTo>
                  <a:cubicBezTo>
                    <a:pt x="465201" y="1700911"/>
                    <a:pt x="465201" y="1700911"/>
                    <a:pt x="465201" y="1700911"/>
                  </a:cubicBezTo>
                  <a:cubicBezTo>
                    <a:pt x="472821" y="1685671"/>
                    <a:pt x="495681" y="1678051"/>
                    <a:pt x="518541" y="1685671"/>
                  </a:cubicBezTo>
                  <a:cubicBezTo>
                    <a:pt x="518541" y="1685671"/>
                    <a:pt x="518541" y="1685671"/>
                    <a:pt x="518541" y="1685671"/>
                  </a:cubicBezTo>
                  <a:cubicBezTo>
                    <a:pt x="533781" y="1700911"/>
                    <a:pt x="541401" y="1723771"/>
                    <a:pt x="526161" y="1739138"/>
                  </a:cubicBezTo>
                  <a:cubicBezTo>
                    <a:pt x="526161" y="1739138"/>
                    <a:pt x="526161" y="1739138"/>
                    <a:pt x="526161" y="1739138"/>
                  </a:cubicBezTo>
                  <a:cubicBezTo>
                    <a:pt x="518541" y="1754378"/>
                    <a:pt x="510921" y="1761998"/>
                    <a:pt x="495681" y="1761998"/>
                  </a:cubicBezTo>
                  <a:cubicBezTo>
                    <a:pt x="495681" y="1761998"/>
                    <a:pt x="495681" y="1761998"/>
                    <a:pt x="495681" y="1761998"/>
                  </a:cubicBezTo>
                  <a:cubicBezTo>
                    <a:pt x="488061" y="1761998"/>
                    <a:pt x="480441" y="1754378"/>
                    <a:pt x="480441" y="1754378"/>
                  </a:cubicBezTo>
                  <a:close/>
                  <a:moveTo>
                    <a:pt x="6199886" y="1578864"/>
                  </a:moveTo>
                  <a:cubicBezTo>
                    <a:pt x="6199886" y="1578864"/>
                    <a:pt x="6199886" y="1578864"/>
                    <a:pt x="6199886" y="1578864"/>
                  </a:cubicBezTo>
                  <a:cubicBezTo>
                    <a:pt x="6199886" y="1578864"/>
                    <a:pt x="6199886" y="1578864"/>
                    <a:pt x="6199886" y="1578864"/>
                  </a:cubicBezTo>
                  <a:cubicBezTo>
                    <a:pt x="6199886" y="1578864"/>
                    <a:pt x="6199886" y="1578864"/>
                    <a:pt x="6199886" y="1578864"/>
                  </a:cubicBezTo>
                  <a:cubicBezTo>
                    <a:pt x="6199886" y="1571244"/>
                    <a:pt x="6199886" y="1571244"/>
                    <a:pt x="6199886" y="1571244"/>
                  </a:cubicBezTo>
                  <a:cubicBezTo>
                    <a:pt x="6199886" y="1571244"/>
                    <a:pt x="6199886" y="1571244"/>
                    <a:pt x="6199886" y="1571244"/>
                  </a:cubicBezTo>
                  <a:cubicBezTo>
                    <a:pt x="6184646" y="1556004"/>
                    <a:pt x="6192266" y="1533144"/>
                    <a:pt x="6207506" y="1517777"/>
                  </a:cubicBezTo>
                  <a:cubicBezTo>
                    <a:pt x="6207506" y="1517777"/>
                    <a:pt x="6207506" y="1517777"/>
                    <a:pt x="6207506" y="1517777"/>
                  </a:cubicBezTo>
                  <a:cubicBezTo>
                    <a:pt x="6230366" y="1510157"/>
                    <a:pt x="6253226" y="1510157"/>
                    <a:pt x="6260846" y="1533017"/>
                  </a:cubicBezTo>
                  <a:cubicBezTo>
                    <a:pt x="6260846" y="1533017"/>
                    <a:pt x="6260846" y="1533017"/>
                    <a:pt x="6260846" y="1533017"/>
                  </a:cubicBezTo>
                  <a:cubicBezTo>
                    <a:pt x="6260846" y="1533017"/>
                    <a:pt x="6260846" y="1533017"/>
                    <a:pt x="6260846" y="1533017"/>
                  </a:cubicBezTo>
                  <a:cubicBezTo>
                    <a:pt x="6260846" y="1533017"/>
                    <a:pt x="6260846" y="1533017"/>
                    <a:pt x="6260846" y="1533017"/>
                  </a:cubicBezTo>
                  <a:cubicBezTo>
                    <a:pt x="6268466" y="1533017"/>
                    <a:pt x="6268466" y="1533017"/>
                    <a:pt x="6268466" y="1533017"/>
                  </a:cubicBezTo>
                  <a:cubicBezTo>
                    <a:pt x="6268466" y="1533017"/>
                    <a:pt x="6268466" y="1533017"/>
                    <a:pt x="6268466" y="1533017"/>
                  </a:cubicBezTo>
                  <a:cubicBezTo>
                    <a:pt x="6276086" y="1555877"/>
                    <a:pt x="6276086" y="1578737"/>
                    <a:pt x="6253226" y="1586484"/>
                  </a:cubicBezTo>
                  <a:cubicBezTo>
                    <a:pt x="6253226" y="1586484"/>
                    <a:pt x="6253226" y="1586484"/>
                    <a:pt x="6253226" y="1586484"/>
                  </a:cubicBezTo>
                  <a:cubicBezTo>
                    <a:pt x="6245606" y="1594104"/>
                    <a:pt x="6237986" y="1594104"/>
                    <a:pt x="6230366" y="1594104"/>
                  </a:cubicBezTo>
                  <a:cubicBezTo>
                    <a:pt x="6230366" y="1594104"/>
                    <a:pt x="6230366" y="1594104"/>
                    <a:pt x="6230366" y="1594104"/>
                  </a:cubicBezTo>
                  <a:cubicBezTo>
                    <a:pt x="6222746" y="1594104"/>
                    <a:pt x="6207506" y="1586484"/>
                    <a:pt x="6199886" y="1578864"/>
                  </a:cubicBezTo>
                  <a:close/>
                  <a:moveTo>
                    <a:pt x="587248" y="1571244"/>
                  </a:moveTo>
                  <a:cubicBezTo>
                    <a:pt x="572008" y="1556004"/>
                    <a:pt x="564388" y="1533144"/>
                    <a:pt x="579628" y="1517777"/>
                  </a:cubicBezTo>
                  <a:cubicBezTo>
                    <a:pt x="579628" y="1517777"/>
                    <a:pt x="579628" y="1517777"/>
                    <a:pt x="579628" y="1517777"/>
                  </a:cubicBezTo>
                  <a:cubicBezTo>
                    <a:pt x="587248" y="1502537"/>
                    <a:pt x="610108" y="1494917"/>
                    <a:pt x="632968" y="1510157"/>
                  </a:cubicBezTo>
                  <a:cubicBezTo>
                    <a:pt x="632968" y="1510157"/>
                    <a:pt x="632968" y="1510157"/>
                    <a:pt x="632968" y="1510157"/>
                  </a:cubicBezTo>
                  <a:cubicBezTo>
                    <a:pt x="648208" y="1517777"/>
                    <a:pt x="655828" y="1540637"/>
                    <a:pt x="640588" y="1563624"/>
                  </a:cubicBezTo>
                  <a:cubicBezTo>
                    <a:pt x="640588" y="1563624"/>
                    <a:pt x="640588" y="1563624"/>
                    <a:pt x="640588" y="1563624"/>
                  </a:cubicBezTo>
                  <a:cubicBezTo>
                    <a:pt x="632968" y="1571244"/>
                    <a:pt x="625348" y="1578864"/>
                    <a:pt x="610108" y="1578864"/>
                  </a:cubicBezTo>
                  <a:cubicBezTo>
                    <a:pt x="610108" y="1578864"/>
                    <a:pt x="610108" y="1578864"/>
                    <a:pt x="610108" y="1578864"/>
                  </a:cubicBezTo>
                  <a:cubicBezTo>
                    <a:pt x="602488" y="1578864"/>
                    <a:pt x="594868" y="1578864"/>
                    <a:pt x="587248" y="1571244"/>
                  </a:cubicBezTo>
                  <a:close/>
                  <a:moveTo>
                    <a:pt x="6077839" y="1403350"/>
                  </a:moveTo>
                  <a:cubicBezTo>
                    <a:pt x="6062599" y="1380490"/>
                    <a:pt x="6070219" y="1357630"/>
                    <a:pt x="6085459" y="1349883"/>
                  </a:cubicBezTo>
                  <a:cubicBezTo>
                    <a:pt x="6085459" y="1349883"/>
                    <a:pt x="6085459" y="1349883"/>
                    <a:pt x="6085459" y="1349883"/>
                  </a:cubicBezTo>
                  <a:cubicBezTo>
                    <a:pt x="6100699" y="1334643"/>
                    <a:pt x="6123559" y="1334643"/>
                    <a:pt x="6138799" y="1357503"/>
                  </a:cubicBezTo>
                  <a:cubicBezTo>
                    <a:pt x="6138799" y="1357503"/>
                    <a:pt x="6138799" y="1357503"/>
                    <a:pt x="6138799" y="1357503"/>
                  </a:cubicBezTo>
                  <a:cubicBezTo>
                    <a:pt x="6146419" y="1372743"/>
                    <a:pt x="6146419" y="1395603"/>
                    <a:pt x="6131179" y="1410970"/>
                  </a:cubicBezTo>
                  <a:cubicBezTo>
                    <a:pt x="6131179" y="1410970"/>
                    <a:pt x="6131179" y="1410970"/>
                    <a:pt x="6131179" y="1410970"/>
                  </a:cubicBezTo>
                  <a:cubicBezTo>
                    <a:pt x="6123559" y="1410970"/>
                    <a:pt x="6115939" y="1418590"/>
                    <a:pt x="6108319" y="1418590"/>
                  </a:cubicBezTo>
                  <a:cubicBezTo>
                    <a:pt x="6108319" y="1418590"/>
                    <a:pt x="6108319" y="1418590"/>
                    <a:pt x="6108319" y="1418590"/>
                  </a:cubicBezTo>
                  <a:cubicBezTo>
                    <a:pt x="6093079" y="1418590"/>
                    <a:pt x="6085459" y="1410970"/>
                    <a:pt x="6077839" y="1403350"/>
                  </a:cubicBezTo>
                  <a:close/>
                  <a:moveTo>
                    <a:pt x="709168" y="1395730"/>
                  </a:moveTo>
                  <a:cubicBezTo>
                    <a:pt x="693928" y="1380490"/>
                    <a:pt x="693928" y="1357630"/>
                    <a:pt x="701548" y="1342263"/>
                  </a:cubicBezTo>
                  <a:cubicBezTo>
                    <a:pt x="701548" y="1342263"/>
                    <a:pt x="701548" y="1342263"/>
                    <a:pt x="701548" y="1342263"/>
                  </a:cubicBezTo>
                  <a:cubicBezTo>
                    <a:pt x="716788" y="1327023"/>
                    <a:pt x="739648" y="1319403"/>
                    <a:pt x="754888" y="1334643"/>
                  </a:cubicBezTo>
                  <a:cubicBezTo>
                    <a:pt x="754888" y="1334643"/>
                    <a:pt x="754888" y="1334643"/>
                    <a:pt x="754888" y="1334643"/>
                  </a:cubicBezTo>
                  <a:cubicBezTo>
                    <a:pt x="777748" y="1349883"/>
                    <a:pt x="777748" y="1372743"/>
                    <a:pt x="762508" y="1388110"/>
                  </a:cubicBezTo>
                  <a:cubicBezTo>
                    <a:pt x="762508" y="1388110"/>
                    <a:pt x="762508" y="1388110"/>
                    <a:pt x="762508" y="1388110"/>
                  </a:cubicBezTo>
                  <a:cubicBezTo>
                    <a:pt x="754888" y="1395730"/>
                    <a:pt x="747268" y="1403350"/>
                    <a:pt x="732028" y="1403350"/>
                  </a:cubicBezTo>
                  <a:cubicBezTo>
                    <a:pt x="732028" y="1403350"/>
                    <a:pt x="732028" y="1403350"/>
                    <a:pt x="732028" y="1403350"/>
                  </a:cubicBezTo>
                  <a:cubicBezTo>
                    <a:pt x="724408" y="1403350"/>
                    <a:pt x="716788" y="1403350"/>
                    <a:pt x="709168" y="1395730"/>
                  </a:cubicBezTo>
                  <a:close/>
                  <a:moveTo>
                    <a:pt x="5940552" y="1235710"/>
                  </a:moveTo>
                  <a:cubicBezTo>
                    <a:pt x="5932932" y="1220470"/>
                    <a:pt x="5932932" y="1197610"/>
                    <a:pt x="5948172" y="1182243"/>
                  </a:cubicBezTo>
                  <a:cubicBezTo>
                    <a:pt x="5948172" y="1182243"/>
                    <a:pt x="5948172" y="1182243"/>
                    <a:pt x="5948172" y="1182243"/>
                  </a:cubicBezTo>
                  <a:cubicBezTo>
                    <a:pt x="5963412" y="1167003"/>
                    <a:pt x="5986272" y="1167003"/>
                    <a:pt x="6001512" y="1182243"/>
                  </a:cubicBezTo>
                  <a:cubicBezTo>
                    <a:pt x="6001512" y="1182243"/>
                    <a:pt x="6001512" y="1182243"/>
                    <a:pt x="6001512" y="1182243"/>
                  </a:cubicBezTo>
                  <a:cubicBezTo>
                    <a:pt x="6016752" y="1205103"/>
                    <a:pt x="6009132" y="1227963"/>
                    <a:pt x="5993892" y="1243330"/>
                  </a:cubicBezTo>
                  <a:cubicBezTo>
                    <a:pt x="5993892" y="1243330"/>
                    <a:pt x="5993892" y="1243330"/>
                    <a:pt x="5993892" y="1243330"/>
                  </a:cubicBezTo>
                  <a:cubicBezTo>
                    <a:pt x="5986272" y="1243330"/>
                    <a:pt x="5978652" y="1250950"/>
                    <a:pt x="5971032" y="1250950"/>
                  </a:cubicBezTo>
                  <a:cubicBezTo>
                    <a:pt x="5971032" y="1250950"/>
                    <a:pt x="5971032" y="1250950"/>
                    <a:pt x="5971032" y="1250950"/>
                  </a:cubicBezTo>
                  <a:cubicBezTo>
                    <a:pt x="5963412" y="1250950"/>
                    <a:pt x="5948172" y="1243330"/>
                    <a:pt x="5940552" y="1235710"/>
                  </a:cubicBezTo>
                  <a:close/>
                  <a:moveTo>
                    <a:pt x="846455" y="1228090"/>
                  </a:moveTo>
                  <a:cubicBezTo>
                    <a:pt x="831215" y="1212850"/>
                    <a:pt x="831215" y="1189990"/>
                    <a:pt x="838835" y="1174623"/>
                  </a:cubicBezTo>
                  <a:cubicBezTo>
                    <a:pt x="838835" y="1174623"/>
                    <a:pt x="838835" y="1174623"/>
                    <a:pt x="838835" y="1174623"/>
                  </a:cubicBezTo>
                  <a:cubicBezTo>
                    <a:pt x="854075" y="1159383"/>
                    <a:pt x="876935" y="1159383"/>
                    <a:pt x="892175" y="1174623"/>
                  </a:cubicBezTo>
                  <a:cubicBezTo>
                    <a:pt x="892175" y="1174623"/>
                    <a:pt x="892175" y="1174623"/>
                    <a:pt x="892175" y="1174623"/>
                  </a:cubicBezTo>
                  <a:cubicBezTo>
                    <a:pt x="907415" y="1182243"/>
                    <a:pt x="915035" y="1205103"/>
                    <a:pt x="899795" y="1228090"/>
                  </a:cubicBezTo>
                  <a:cubicBezTo>
                    <a:pt x="899795" y="1228090"/>
                    <a:pt x="899795" y="1228090"/>
                    <a:pt x="899795" y="1228090"/>
                  </a:cubicBezTo>
                  <a:cubicBezTo>
                    <a:pt x="892175" y="1235710"/>
                    <a:pt x="884555" y="1235710"/>
                    <a:pt x="869315" y="1235710"/>
                  </a:cubicBezTo>
                  <a:cubicBezTo>
                    <a:pt x="869315" y="1235710"/>
                    <a:pt x="869315" y="1235710"/>
                    <a:pt x="869315" y="1235710"/>
                  </a:cubicBezTo>
                  <a:cubicBezTo>
                    <a:pt x="861695" y="1235710"/>
                    <a:pt x="854075" y="1235710"/>
                    <a:pt x="846455" y="1228090"/>
                  </a:cubicBezTo>
                  <a:close/>
                  <a:moveTo>
                    <a:pt x="5803265" y="1083056"/>
                  </a:moveTo>
                  <a:cubicBezTo>
                    <a:pt x="5788025" y="1067816"/>
                    <a:pt x="5788025" y="1037336"/>
                    <a:pt x="5803265" y="1029589"/>
                  </a:cubicBezTo>
                  <a:cubicBezTo>
                    <a:pt x="5803265" y="1029589"/>
                    <a:pt x="5803265" y="1029589"/>
                    <a:pt x="5803265" y="1029589"/>
                  </a:cubicBezTo>
                  <a:cubicBezTo>
                    <a:pt x="5818505" y="1014349"/>
                    <a:pt x="5841365" y="1014349"/>
                    <a:pt x="5856605" y="1029589"/>
                  </a:cubicBezTo>
                  <a:cubicBezTo>
                    <a:pt x="5856605" y="1029589"/>
                    <a:pt x="5856605" y="1029589"/>
                    <a:pt x="5856605" y="1029589"/>
                  </a:cubicBezTo>
                  <a:cubicBezTo>
                    <a:pt x="5871845" y="1044829"/>
                    <a:pt x="5871845" y="1067689"/>
                    <a:pt x="5856605" y="1083056"/>
                  </a:cubicBezTo>
                  <a:cubicBezTo>
                    <a:pt x="5856605" y="1083056"/>
                    <a:pt x="5856605" y="1083056"/>
                    <a:pt x="5856605" y="1083056"/>
                  </a:cubicBezTo>
                  <a:cubicBezTo>
                    <a:pt x="5848985" y="1090676"/>
                    <a:pt x="5833745" y="1090676"/>
                    <a:pt x="5826125" y="1090676"/>
                  </a:cubicBezTo>
                  <a:cubicBezTo>
                    <a:pt x="5826125" y="1090676"/>
                    <a:pt x="5826125" y="1090676"/>
                    <a:pt x="5826125" y="1090676"/>
                  </a:cubicBezTo>
                  <a:cubicBezTo>
                    <a:pt x="5818505" y="1090676"/>
                    <a:pt x="5810885" y="1090676"/>
                    <a:pt x="5803265" y="1083056"/>
                  </a:cubicBezTo>
                  <a:close/>
                  <a:moveTo>
                    <a:pt x="991362" y="1067816"/>
                  </a:moveTo>
                  <a:cubicBezTo>
                    <a:pt x="976122" y="1052576"/>
                    <a:pt x="976122" y="1029716"/>
                    <a:pt x="991362" y="1014349"/>
                  </a:cubicBezTo>
                  <a:cubicBezTo>
                    <a:pt x="991362" y="1014349"/>
                    <a:pt x="991362" y="1014349"/>
                    <a:pt x="991362" y="1014349"/>
                  </a:cubicBezTo>
                  <a:cubicBezTo>
                    <a:pt x="1006602" y="999109"/>
                    <a:pt x="1029462" y="999109"/>
                    <a:pt x="1044702" y="1014349"/>
                  </a:cubicBezTo>
                  <a:cubicBezTo>
                    <a:pt x="1044702" y="1014349"/>
                    <a:pt x="1044702" y="1014349"/>
                    <a:pt x="1044702" y="1014349"/>
                  </a:cubicBezTo>
                  <a:cubicBezTo>
                    <a:pt x="1059942" y="1029589"/>
                    <a:pt x="1059942" y="1052449"/>
                    <a:pt x="1044702" y="1067816"/>
                  </a:cubicBezTo>
                  <a:cubicBezTo>
                    <a:pt x="1044702" y="1067816"/>
                    <a:pt x="1044702" y="1067816"/>
                    <a:pt x="1044702" y="1067816"/>
                  </a:cubicBezTo>
                  <a:cubicBezTo>
                    <a:pt x="1037082" y="1075436"/>
                    <a:pt x="1029462" y="1083056"/>
                    <a:pt x="1014222" y="1083056"/>
                  </a:cubicBezTo>
                  <a:cubicBezTo>
                    <a:pt x="1014222" y="1083056"/>
                    <a:pt x="1014222" y="1083056"/>
                    <a:pt x="1014222" y="1083056"/>
                  </a:cubicBezTo>
                  <a:cubicBezTo>
                    <a:pt x="1006602" y="1083056"/>
                    <a:pt x="998982" y="1075436"/>
                    <a:pt x="991362" y="1067816"/>
                  </a:cubicBezTo>
                  <a:close/>
                  <a:moveTo>
                    <a:pt x="5643118" y="930529"/>
                  </a:moveTo>
                  <a:cubicBezTo>
                    <a:pt x="5627878" y="922909"/>
                    <a:pt x="5627878" y="892429"/>
                    <a:pt x="5643118" y="877062"/>
                  </a:cubicBezTo>
                  <a:cubicBezTo>
                    <a:pt x="5643118" y="877062"/>
                    <a:pt x="5643118" y="877062"/>
                    <a:pt x="5643118" y="877062"/>
                  </a:cubicBezTo>
                  <a:cubicBezTo>
                    <a:pt x="5658358" y="861822"/>
                    <a:pt x="5681218" y="861822"/>
                    <a:pt x="5696458" y="877062"/>
                  </a:cubicBezTo>
                  <a:cubicBezTo>
                    <a:pt x="5696458" y="877062"/>
                    <a:pt x="5696458" y="877062"/>
                    <a:pt x="5696458" y="877062"/>
                  </a:cubicBezTo>
                  <a:cubicBezTo>
                    <a:pt x="5711698" y="892302"/>
                    <a:pt x="5711698" y="915162"/>
                    <a:pt x="5704078" y="930529"/>
                  </a:cubicBezTo>
                  <a:cubicBezTo>
                    <a:pt x="5704078" y="930529"/>
                    <a:pt x="5704078" y="930529"/>
                    <a:pt x="5704078" y="930529"/>
                  </a:cubicBezTo>
                  <a:cubicBezTo>
                    <a:pt x="5696458" y="938149"/>
                    <a:pt x="5681218" y="945769"/>
                    <a:pt x="5673598" y="945769"/>
                  </a:cubicBezTo>
                  <a:cubicBezTo>
                    <a:pt x="5673598" y="945769"/>
                    <a:pt x="5673598" y="945769"/>
                    <a:pt x="5673598" y="945769"/>
                  </a:cubicBezTo>
                  <a:cubicBezTo>
                    <a:pt x="5665978" y="945769"/>
                    <a:pt x="5650738" y="938149"/>
                    <a:pt x="5643118" y="930529"/>
                  </a:cubicBezTo>
                  <a:close/>
                  <a:moveTo>
                    <a:pt x="1143889" y="922909"/>
                  </a:moveTo>
                  <a:cubicBezTo>
                    <a:pt x="1128649" y="907669"/>
                    <a:pt x="1128649" y="877189"/>
                    <a:pt x="1143889" y="869442"/>
                  </a:cubicBezTo>
                  <a:cubicBezTo>
                    <a:pt x="1143889" y="869442"/>
                    <a:pt x="1143889" y="869442"/>
                    <a:pt x="1143889" y="869442"/>
                  </a:cubicBezTo>
                  <a:cubicBezTo>
                    <a:pt x="1143889" y="869442"/>
                    <a:pt x="1143889" y="869442"/>
                    <a:pt x="1143889" y="869442"/>
                  </a:cubicBezTo>
                  <a:cubicBezTo>
                    <a:pt x="1143889" y="869442"/>
                    <a:pt x="1143889" y="869442"/>
                    <a:pt x="1143889" y="869442"/>
                  </a:cubicBezTo>
                  <a:cubicBezTo>
                    <a:pt x="1159129" y="854202"/>
                    <a:pt x="1189609" y="854202"/>
                    <a:pt x="1197229" y="869442"/>
                  </a:cubicBezTo>
                  <a:cubicBezTo>
                    <a:pt x="1197229" y="869442"/>
                    <a:pt x="1197229" y="869442"/>
                    <a:pt x="1197229" y="869442"/>
                  </a:cubicBezTo>
                  <a:cubicBezTo>
                    <a:pt x="1212469" y="884682"/>
                    <a:pt x="1212469" y="907542"/>
                    <a:pt x="1197229" y="922909"/>
                  </a:cubicBezTo>
                  <a:cubicBezTo>
                    <a:pt x="1197229" y="922909"/>
                    <a:pt x="1197229" y="922909"/>
                    <a:pt x="1197229" y="922909"/>
                  </a:cubicBezTo>
                  <a:cubicBezTo>
                    <a:pt x="1189609" y="930529"/>
                    <a:pt x="1181989" y="930529"/>
                    <a:pt x="1174369" y="930529"/>
                  </a:cubicBezTo>
                  <a:cubicBezTo>
                    <a:pt x="1174369" y="930529"/>
                    <a:pt x="1174369" y="930529"/>
                    <a:pt x="1174369" y="930529"/>
                  </a:cubicBezTo>
                  <a:cubicBezTo>
                    <a:pt x="1159129" y="930529"/>
                    <a:pt x="1151509" y="930529"/>
                    <a:pt x="1143889" y="922909"/>
                  </a:cubicBezTo>
                  <a:close/>
                  <a:moveTo>
                    <a:pt x="5482971" y="793115"/>
                  </a:moveTo>
                  <a:cubicBezTo>
                    <a:pt x="5482971" y="793115"/>
                    <a:pt x="5482971" y="793115"/>
                    <a:pt x="5482971" y="793115"/>
                  </a:cubicBezTo>
                  <a:cubicBezTo>
                    <a:pt x="5467731" y="785495"/>
                    <a:pt x="5467731" y="762635"/>
                    <a:pt x="5475351" y="739648"/>
                  </a:cubicBezTo>
                  <a:cubicBezTo>
                    <a:pt x="5475351" y="739648"/>
                    <a:pt x="5475351" y="739648"/>
                    <a:pt x="5475351" y="739648"/>
                  </a:cubicBezTo>
                  <a:cubicBezTo>
                    <a:pt x="5490591" y="724408"/>
                    <a:pt x="5513451" y="724408"/>
                    <a:pt x="5528691" y="739648"/>
                  </a:cubicBezTo>
                  <a:cubicBezTo>
                    <a:pt x="5528691" y="739648"/>
                    <a:pt x="5528691" y="739648"/>
                    <a:pt x="5528691" y="739648"/>
                  </a:cubicBezTo>
                  <a:cubicBezTo>
                    <a:pt x="5551551" y="747268"/>
                    <a:pt x="5551551" y="770128"/>
                    <a:pt x="5536311" y="793115"/>
                  </a:cubicBezTo>
                  <a:cubicBezTo>
                    <a:pt x="5536311" y="793115"/>
                    <a:pt x="5536311" y="793115"/>
                    <a:pt x="5536311" y="793115"/>
                  </a:cubicBezTo>
                  <a:cubicBezTo>
                    <a:pt x="5528691" y="800735"/>
                    <a:pt x="5521071" y="808355"/>
                    <a:pt x="5505831" y="808355"/>
                  </a:cubicBezTo>
                  <a:cubicBezTo>
                    <a:pt x="5505831" y="808355"/>
                    <a:pt x="5505831" y="808355"/>
                    <a:pt x="5505831" y="808355"/>
                  </a:cubicBezTo>
                  <a:cubicBezTo>
                    <a:pt x="5498211" y="808355"/>
                    <a:pt x="5490591" y="800735"/>
                    <a:pt x="5482971" y="793115"/>
                  </a:cubicBezTo>
                  <a:close/>
                  <a:moveTo>
                    <a:pt x="1304036" y="777875"/>
                  </a:moveTo>
                  <a:cubicBezTo>
                    <a:pt x="1296416" y="762635"/>
                    <a:pt x="1296416" y="739775"/>
                    <a:pt x="1311656" y="724408"/>
                  </a:cubicBezTo>
                  <a:cubicBezTo>
                    <a:pt x="1311656" y="724408"/>
                    <a:pt x="1311656" y="724408"/>
                    <a:pt x="1311656" y="724408"/>
                  </a:cubicBezTo>
                  <a:cubicBezTo>
                    <a:pt x="1311656" y="724408"/>
                    <a:pt x="1311656" y="724408"/>
                    <a:pt x="1311656" y="724408"/>
                  </a:cubicBezTo>
                  <a:cubicBezTo>
                    <a:pt x="1311656" y="724408"/>
                    <a:pt x="1311656" y="724408"/>
                    <a:pt x="1311656" y="724408"/>
                  </a:cubicBezTo>
                  <a:cubicBezTo>
                    <a:pt x="1326896" y="716788"/>
                    <a:pt x="1349756" y="716788"/>
                    <a:pt x="1364996" y="732028"/>
                  </a:cubicBezTo>
                  <a:cubicBezTo>
                    <a:pt x="1364996" y="732028"/>
                    <a:pt x="1364996" y="732028"/>
                    <a:pt x="1364996" y="732028"/>
                  </a:cubicBezTo>
                  <a:cubicBezTo>
                    <a:pt x="1380236" y="747268"/>
                    <a:pt x="1372616" y="777748"/>
                    <a:pt x="1357376" y="785495"/>
                  </a:cubicBezTo>
                  <a:cubicBezTo>
                    <a:pt x="1357376" y="785495"/>
                    <a:pt x="1357376" y="785495"/>
                    <a:pt x="1357376" y="785495"/>
                  </a:cubicBezTo>
                  <a:cubicBezTo>
                    <a:pt x="1349756" y="793115"/>
                    <a:pt x="1342136" y="793115"/>
                    <a:pt x="1334516" y="793115"/>
                  </a:cubicBezTo>
                  <a:cubicBezTo>
                    <a:pt x="1334516" y="793115"/>
                    <a:pt x="1334516" y="793115"/>
                    <a:pt x="1334516" y="793115"/>
                  </a:cubicBezTo>
                  <a:cubicBezTo>
                    <a:pt x="1326896" y="793115"/>
                    <a:pt x="1311656" y="793115"/>
                    <a:pt x="1304036" y="777875"/>
                  </a:cubicBezTo>
                  <a:close/>
                  <a:moveTo>
                    <a:pt x="5315204" y="671068"/>
                  </a:moveTo>
                  <a:cubicBezTo>
                    <a:pt x="5299964" y="655828"/>
                    <a:pt x="5292344" y="632968"/>
                    <a:pt x="5307584" y="617601"/>
                  </a:cubicBezTo>
                  <a:cubicBezTo>
                    <a:pt x="5307584" y="617601"/>
                    <a:pt x="5307584" y="617601"/>
                    <a:pt x="5307584" y="617601"/>
                  </a:cubicBezTo>
                  <a:cubicBezTo>
                    <a:pt x="5315204" y="602361"/>
                    <a:pt x="5338064" y="594741"/>
                    <a:pt x="5360924" y="609981"/>
                  </a:cubicBezTo>
                  <a:cubicBezTo>
                    <a:pt x="5360924" y="609981"/>
                    <a:pt x="5360924" y="609981"/>
                    <a:pt x="5360924" y="609981"/>
                  </a:cubicBezTo>
                  <a:cubicBezTo>
                    <a:pt x="5376164" y="617601"/>
                    <a:pt x="5376164" y="640461"/>
                    <a:pt x="5368544" y="663448"/>
                  </a:cubicBezTo>
                  <a:cubicBezTo>
                    <a:pt x="5368544" y="663448"/>
                    <a:pt x="5368544" y="663448"/>
                    <a:pt x="5368544" y="663448"/>
                  </a:cubicBezTo>
                  <a:cubicBezTo>
                    <a:pt x="5360924" y="671068"/>
                    <a:pt x="5345684" y="678688"/>
                    <a:pt x="5338064" y="678688"/>
                  </a:cubicBezTo>
                  <a:cubicBezTo>
                    <a:pt x="5338064" y="678688"/>
                    <a:pt x="5338064" y="678688"/>
                    <a:pt x="5338064" y="678688"/>
                  </a:cubicBezTo>
                  <a:cubicBezTo>
                    <a:pt x="5330444" y="678688"/>
                    <a:pt x="5322824" y="678688"/>
                    <a:pt x="5315204" y="671068"/>
                  </a:cubicBezTo>
                  <a:close/>
                  <a:moveTo>
                    <a:pt x="1479423" y="655828"/>
                  </a:moveTo>
                  <a:cubicBezTo>
                    <a:pt x="1464183" y="632968"/>
                    <a:pt x="1471803" y="610108"/>
                    <a:pt x="1487043" y="602361"/>
                  </a:cubicBezTo>
                  <a:cubicBezTo>
                    <a:pt x="1487043" y="602361"/>
                    <a:pt x="1487043" y="602361"/>
                    <a:pt x="1487043" y="602361"/>
                  </a:cubicBezTo>
                  <a:cubicBezTo>
                    <a:pt x="1487043" y="602361"/>
                    <a:pt x="1487043" y="602361"/>
                    <a:pt x="1487043" y="602361"/>
                  </a:cubicBezTo>
                  <a:cubicBezTo>
                    <a:pt x="1487043" y="602361"/>
                    <a:pt x="1487043" y="602361"/>
                    <a:pt x="1487043" y="602361"/>
                  </a:cubicBezTo>
                  <a:cubicBezTo>
                    <a:pt x="1502283" y="587121"/>
                    <a:pt x="1525143" y="594741"/>
                    <a:pt x="1540383" y="609981"/>
                  </a:cubicBezTo>
                  <a:cubicBezTo>
                    <a:pt x="1540383" y="609981"/>
                    <a:pt x="1540383" y="609981"/>
                    <a:pt x="1540383" y="609981"/>
                  </a:cubicBezTo>
                  <a:cubicBezTo>
                    <a:pt x="1548003" y="625221"/>
                    <a:pt x="1548003" y="648081"/>
                    <a:pt x="1532763" y="663448"/>
                  </a:cubicBezTo>
                  <a:cubicBezTo>
                    <a:pt x="1532763" y="663448"/>
                    <a:pt x="1532763" y="663448"/>
                    <a:pt x="1532763" y="663448"/>
                  </a:cubicBezTo>
                  <a:cubicBezTo>
                    <a:pt x="1525143" y="663448"/>
                    <a:pt x="1517523" y="671068"/>
                    <a:pt x="1509903" y="671068"/>
                  </a:cubicBezTo>
                  <a:cubicBezTo>
                    <a:pt x="1509903" y="671068"/>
                    <a:pt x="1509903" y="671068"/>
                    <a:pt x="1509903" y="671068"/>
                  </a:cubicBezTo>
                  <a:cubicBezTo>
                    <a:pt x="1494663" y="671068"/>
                    <a:pt x="1487043" y="663448"/>
                    <a:pt x="1479423" y="655828"/>
                  </a:cubicBezTo>
                  <a:close/>
                  <a:moveTo>
                    <a:pt x="5139817" y="556641"/>
                  </a:moveTo>
                  <a:cubicBezTo>
                    <a:pt x="5139817" y="556641"/>
                    <a:pt x="5139817" y="556641"/>
                    <a:pt x="5139817" y="556641"/>
                  </a:cubicBezTo>
                  <a:cubicBezTo>
                    <a:pt x="5116957" y="541401"/>
                    <a:pt x="5109337" y="518541"/>
                    <a:pt x="5124577" y="503174"/>
                  </a:cubicBezTo>
                  <a:cubicBezTo>
                    <a:pt x="5124577" y="503174"/>
                    <a:pt x="5124577" y="503174"/>
                    <a:pt x="5124577" y="503174"/>
                  </a:cubicBezTo>
                  <a:cubicBezTo>
                    <a:pt x="5132197" y="487934"/>
                    <a:pt x="5155057" y="480314"/>
                    <a:pt x="5177917" y="487934"/>
                  </a:cubicBezTo>
                  <a:cubicBezTo>
                    <a:pt x="5177917" y="487934"/>
                    <a:pt x="5177917" y="487934"/>
                    <a:pt x="5177917" y="487934"/>
                  </a:cubicBezTo>
                  <a:cubicBezTo>
                    <a:pt x="5193157" y="503174"/>
                    <a:pt x="5200777" y="526034"/>
                    <a:pt x="5185537" y="541401"/>
                  </a:cubicBezTo>
                  <a:cubicBezTo>
                    <a:pt x="5185537" y="541401"/>
                    <a:pt x="5185537" y="541401"/>
                    <a:pt x="5185537" y="541401"/>
                  </a:cubicBezTo>
                  <a:cubicBezTo>
                    <a:pt x="5185537" y="556641"/>
                    <a:pt x="5170297" y="564261"/>
                    <a:pt x="5155057" y="564261"/>
                  </a:cubicBezTo>
                  <a:cubicBezTo>
                    <a:pt x="5155057" y="564261"/>
                    <a:pt x="5155057" y="564261"/>
                    <a:pt x="5155057" y="564261"/>
                  </a:cubicBezTo>
                  <a:cubicBezTo>
                    <a:pt x="5147437" y="564261"/>
                    <a:pt x="5139817" y="556641"/>
                    <a:pt x="5139817" y="556641"/>
                  </a:cubicBezTo>
                  <a:close/>
                  <a:moveTo>
                    <a:pt x="1654810" y="533781"/>
                  </a:moveTo>
                  <a:cubicBezTo>
                    <a:pt x="1647190" y="518541"/>
                    <a:pt x="1654810" y="495681"/>
                    <a:pt x="1670050" y="480314"/>
                  </a:cubicBezTo>
                  <a:cubicBezTo>
                    <a:pt x="1670050" y="480314"/>
                    <a:pt x="1670050" y="480314"/>
                    <a:pt x="1670050" y="480314"/>
                  </a:cubicBezTo>
                  <a:cubicBezTo>
                    <a:pt x="1685290" y="472694"/>
                    <a:pt x="1708150" y="480314"/>
                    <a:pt x="1723390" y="495554"/>
                  </a:cubicBezTo>
                  <a:cubicBezTo>
                    <a:pt x="1723390" y="495554"/>
                    <a:pt x="1723390" y="495554"/>
                    <a:pt x="1723390" y="495554"/>
                  </a:cubicBezTo>
                  <a:cubicBezTo>
                    <a:pt x="1731010" y="510794"/>
                    <a:pt x="1723390" y="533654"/>
                    <a:pt x="1708150" y="549021"/>
                  </a:cubicBezTo>
                  <a:cubicBezTo>
                    <a:pt x="1708150" y="549021"/>
                    <a:pt x="1708150" y="549021"/>
                    <a:pt x="1708150" y="549021"/>
                  </a:cubicBezTo>
                  <a:cubicBezTo>
                    <a:pt x="1700530" y="549021"/>
                    <a:pt x="1692910" y="556641"/>
                    <a:pt x="1685290" y="556641"/>
                  </a:cubicBezTo>
                  <a:cubicBezTo>
                    <a:pt x="1685290" y="556641"/>
                    <a:pt x="1685290" y="556641"/>
                    <a:pt x="1685290" y="556641"/>
                  </a:cubicBezTo>
                  <a:cubicBezTo>
                    <a:pt x="1677670" y="556641"/>
                    <a:pt x="1662430" y="549021"/>
                    <a:pt x="1654810" y="533781"/>
                  </a:cubicBezTo>
                  <a:close/>
                  <a:moveTo>
                    <a:pt x="4949190" y="449834"/>
                  </a:moveTo>
                  <a:cubicBezTo>
                    <a:pt x="4949190" y="449834"/>
                    <a:pt x="4949190" y="449834"/>
                    <a:pt x="4949190" y="449834"/>
                  </a:cubicBezTo>
                  <a:cubicBezTo>
                    <a:pt x="4933950" y="442214"/>
                    <a:pt x="4926330" y="419354"/>
                    <a:pt x="4933950" y="404114"/>
                  </a:cubicBezTo>
                  <a:cubicBezTo>
                    <a:pt x="4933950" y="404114"/>
                    <a:pt x="4933950" y="404114"/>
                    <a:pt x="4933950" y="404114"/>
                  </a:cubicBezTo>
                  <a:cubicBezTo>
                    <a:pt x="4949190" y="381254"/>
                    <a:pt x="4972050" y="373634"/>
                    <a:pt x="4987290" y="381254"/>
                  </a:cubicBezTo>
                  <a:cubicBezTo>
                    <a:pt x="4987290" y="381254"/>
                    <a:pt x="4987290" y="381254"/>
                    <a:pt x="4987290" y="381254"/>
                  </a:cubicBezTo>
                  <a:cubicBezTo>
                    <a:pt x="5002530" y="396494"/>
                    <a:pt x="5010150" y="419354"/>
                    <a:pt x="5002530" y="434721"/>
                  </a:cubicBezTo>
                  <a:cubicBezTo>
                    <a:pt x="5002530" y="434721"/>
                    <a:pt x="5002530" y="434721"/>
                    <a:pt x="5002530" y="434721"/>
                  </a:cubicBezTo>
                  <a:cubicBezTo>
                    <a:pt x="4994910" y="449961"/>
                    <a:pt x="4979670" y="457581"/>
                    <a:pt x="4972050" y="457581"/>
                  </a:cubicBezTo>
                  <a:cubicBezTo>
                    <a:pt x="4972050" y="457581"/>
                    <a:pt x="4972050" y="457581"/>
                    <a:pt x="4972050" y="457581"/>
                  </a:cubicBezTo>
                  <a:cubicBezTo>
                    <a:pt x="4964430" y="457581"/>
                    <a:pt x="4956810" y="457581"/>
                    <a:pt x="4949190" y="449961"/>
                  </a:cubicBezTo>
                  <a:close/>
                  <a:moveTo>
                    <a:pt x="1845437" y="426974"/>
                  </a:moveTo>
                  <a:cubicBezTo>
                    <a:pt x="1830197" y="411734"/>
                    <a:pt x="1837817" y="388874"/>
                    <a:pt x="1860677" y="381254"/>
                  </a:cubicBezTo>
                  <a:cubicBezTo>
                    <a:pt x="1860677" y="381254"/>
                    <a:pt x="1860677" y="381254"/>
                    <a:pt x="1860677" y="381254"/>
                  </a:cubicBezTo>
                  <a:cubicBezTo>
                    <a:pt x="1875917" y="366014"/>
                    <a:pt x="1898777" y="373634"/>
                    <a:pt x="1906397" y="396494"/>
                  </a:cubicBezTo>
                  <a:cubicBezTo>
                    <a:pt x="1906397" y="396494"/>
                    <a:pt x="1906397" y="396494"/>
                    <a:pt x="1906397" y="396494"/>
                  </a:cubicBezTo>
                  <a:cubicBezTo>
                    <a:pt x="1921637" y="411734"/>
                    <a:pt x="1914017" y="434594"/>
                    <a:pt x="1891157" y="442214"/>
                  </a:cubicBezTo>
                  <a:cubicBezTo>
                    <a:pt x="1891157" y="442214"/>
                    <a:pt x="1891157" y="442214"/>
                    <a:pt x="1891157" y="442214"/>
                  </a:cubicBezTo>
                  <a:cubicBezTo>
                    <a:pt x="1891157" y="449834"/>
                    <a:pt x="1883537" y="449834"/>
                    <a:pt x="1875917" y="449834"/>
                  </a:cubicBezTo>
                  <a:cubicBezTo>
                    <a:pt x="1875917" y="449834"/>
                    <a:pt x="1875917" y="449834"/>
                    <a:pt x="1875917" y="449834"/>
                  </a:cubicBezTo>
                  <a:cubicBezTo>
                    <a:pt x="1860677" y="449834"/>
                    <a:pt x="1845437" y="442214"/>
                    <a:pt x="1845437" y="426974"/>
                  </a:cubicBezTo>
                  <a:close/>
                  <a:moveTo>
                    <a:pt x="4758563" y="358267"/>
                  </a:moveTo>
                  <a:cubicBezTo>
                    <a:pt x="4743323" y="350647"/>
                    <a:pt x="4735703" y="327787"/>
                    <a:pt x="4743323" y="312547"/>
                  </a:cubicBezTo>
                  <a:cubicBezTo>
                    <a:pt x="4743323" y="312547"/>
                    <a:pt x="4743323" y="312547"/>
                    <a:pt x="4743323" y="312547"/>
                  </a:cubicBezTo>
                  <a:cubicBezTo>
                    <a:pt x="4750943" y="289687"/>
                    <a:pt x="4773803" y="282067"/>
                    <a:pt x="4789043" y="289687"/>
                  </a:cubicBezTo>
                  <a:cubicBezTo>
                    <a:pt x="4789043" y="289687"/>
                    <a:pt x="4789043" y="289687"/>
                    <a:pt x="4789043" y="289687"/>
                  </a:cubicBezTo>
                  <a:cubicBezTo>
                    <a:pt x="4811903" y="297307"/>
                    <a:pt x="4819523" y="320167"/>
                    <a:pt x="4811903" y="343154"/>
                  </a:cubicBezTo>
                  <a:cubicBezTo>
                    <a:pt x="4811903" y="343154"/>
                    <a:pt x="4811903" y="343154"/>
                    <a:pt x="4811903" y="343154"/>
                  </a:cubicBezTo>
                  <a:cubicBezTo>
                    <a:pt x="4804283" y="358394"/>
                    <a:pt x="4789043" y="366014"/>
                    <a:pt x="4773803" y="366014"/>
                  </a:cubicBezTo>
                  <a:cubicBezTo>
                    <a:pt x="4773803" y="366014"/>
                    <a:pt x="4773803" y="366014"/>
                    <a:pt x="4773803" y="366014"/>
                  </a:cubicBezTo>
                  <a:cubicBezTo>
                    <a:pt x="4773803" y="366014"/>
                    <a:pt x="4766183" y="366014"/>
                    <a:pt x="4758563" y="358394"/>
                  </a:cubicBezTo>
                  <a:close/>
                  <a:moveTo>
                    <a:pt x="2036064" y="335407"/>
                  </a:moveTo>
                  <a:cubicBezTo>
                    <a:pt x="2028444" y="312547"/>
                    <a:pt x="2036064" y="289687"/>
                    <a:pt x="2051304" y="281940"/>
                  </a:cubicBezTo>
                  <a:cubicBezTo>
                    <a:pt x="2051304" y="281940"/>
                    <a:pt x="2051304" y="281940"/>
                    <a:pt x="2051304" y="281940"/>
                  </a:cubicBezTo>
                  <a:cubicBezTo>
                    <a:pt x="2074164" y="274320"/>
                    <a:pt x="2097024" y="281940"/>
                    <a:pt x="2104644" y="304800"/>
                  </a:cubicBezTo>
                  <a:cubicBezTo>
                    <a:pt x="2104644" y="304800"/>
                    <a:pt x="2104644" y="304800"/>
                    <a:pt x="2104644" y="304800"/>
                  </a:cubicBezTo>
                  <a:cubicBezTo>
                    <a:pt x="2112264" y="320040"/>
                    <a:pt x="2104644" y="342900"/>
                    <a:pt x="2081784" y="358267"/>
                  </a:cubicBezTo>
                  <a:cubicBezTo>
                    <a:pt x="2081784" y="358267"/>
                    <a:pt x="2081784" y="358267"/>
                    <a:pt x="2081784" y="358267"/>
                  </a:cubicBezTo>
                  <a:cubicBezTo>
                    <a:pt x="2081784" y="358267"/>
                    <a:pt x="2074164" y="358267"/>
                    <a:pt x="2066544" y="358267"/>
                  </a:cubicBezTo>
                  <a:cubicBezTo>
                    <a:pt x="2066544" y="358267"/>
                    <a:pt x="2066544" y="358267"/>
                    <a:pt x="2066544" y="358267"/>
                  </a:cubicBezTo>
                  <a:cubicBezTo>
                    <a:pt x="2051304" y="358267"/>
                    <a:pt x="2043684" y="350647"/>
                    <a:pt x="2036064" y="335407"/>
                  </a:cubicBezTo>
                  <a:close/>
                  <a:moveTo>
                    <a:pt x="4567809" y="281940"/>
                  </a:moveTo>
                  <a:cubicBezTo>
                    <a:pt x="4544949" y="274320"/>
                    <a:pt x="4537329" y="251460"/>
                    <a:pt x="4544949" y="228473"/>
                  </a:cubicBezTo>
                  <a:cubicBezTo>
                    <a:pt x="4544949" y="228473"/>
                    <a:pt x="4544949" y="228473"/>
                    <a:pt x="4544949" y="228473"/>
                  </a:cubicBezTo>
                  <a:cubicBezTo>
                    <a:pt x="4552569" y="213233"/>
                    <a:pt x="4567809" y="205613"/>
                    <a:pt x="4590669" y="213233"/>
                  </a:cubicBezTo>
                  <a:cubicBezTo>
                    <a:pt x="4590669" y="213233"/>
                    <a:pt x="4590669" y="213233"/>
                    <a:pt x="4590669" y="213233"/>
                  </a:cubicBezTo>
                  <a:cubicBezTo>
                    <a:pt x="4613529" y="213233"/>
                    <a:pt x="4621149" y="236093"/>
                    <a:pt x="4613529" y="258953"/>
                  </a:cubicBezTo>
                  <a:cubicBezTo>
                    <a:pt x="4613529" y="258953"/>
                    <a:pt x="4613529" y="258953"/>
                    <a:pt x="4613529" y="258953"/>
                  </a:cubicBezTo>
                  <a:cubicBezTo>
                    <a:pt x="4605909" y="274193"/>
                    <a:pt x="4590669" y="281813"/>
                    <a:pt x="4575429" y="281813"/>
                  </a:cubicBezTo>
                  <a:cubicBezTo>
                    <a:pt x="4575429" y="281813"/>
                    <a:pt x="4575429" y="281813"/>
                    <a:pt x="4575429" y="281813"/>
                  </a:cubicBezTo>
                  <a:cubicBezTo>
                    <a:pt x="4575429" y="281813"/>
                    <a:pt x="4567809" y="281813"/>
                    <a:pt x="4567809" y="281813"/>
                  </a:cubicBezTo>
                  <a:close/>
                  <a:moveTo>
                    <a:pt x="2234311" y="251460"/>
                  </a:moveTo>
                  <a:cubicBezTo>
                    <a:pt x="2226691" y="236220"/>
                    <a:pt x="2234311" y="213360"/>
                    <a:pt x="2257171" y="205740"/>
                  </a:cubicBezTo>
                  <a:cubicBezTo>
                    <a:pt x="2257171" y="205740"/>
                    <a:pt x="2257171" y="205740"/>
                    <a:pt x="2257171" y="205740"/>
                  </a:cubicBezTo>
                  <a:cubicBezTo>
                    <a:pt x="2272411" y="198120"/>
                    <a:pt x="2295271" y="205740"/>
                    <a:pt x="2302891" y="228600"/>
                  </a:cubicBezTo>
                  <a:cubicBezTo>
                    <a:pt x="2302891" y="228600"/>
                    <a:pt x="2302891" y="228600"/>
                    <a:pt x="2302891" y="228600"/>
                  </a:cubicBezTo>
                  <a:cubicBezTo>
                    <a:pt x="2310511" y="243840"/>
                    <a:pt x="2302891" y="266700"/>
                    <a:pt x="2280031" y="274320"/>
                  </a:cubicBezTo>
                  <a:cubicBezTo>
                    <a:pt x="2280031" y="274320"/>
                    <a:pt x="2280031" y="274320"/>
                    <a:pt x="2280031" y="274320"/>
                  </a:cubicBezTo>
                  <a:cubicBezTo>
                    <a:pt x="2280031" y="274320"/>
                    <a:pt x="2272411" y="281940"/>
                    <a:pt x="2272411" y="281940"/>
                  </a:cubicBezTo>
                  <a:cubicBezTo>
                    <a:pt x="2272411" y="281940"/>
                    <a:pt x="2272411" y="281940"/>
                    <a:pt x="2272411" y="281940"/>
                  </a:cubicBezTo>
                  <a:cubicBezTo>
                    <a:pt x="2249551" y="281940"/>
                    <a:pt x="2241931" y="266700"/>
                    <a:pt x="2234311" y="251460"/>
                  </a:cubicBezTo>
                  <a:close/>
                  <a:moveTo>
                    <a:pt x="4361942" y="213360"/>
                  </a:moveTo>
                  <a:cubicBezTo>
                    <a:pt x="4346702" y="205740"/>
                    <a:pt x="4331462" y="190500"/>
                    <a:pt x="4339082" y="167640"/>
                  </a:cubicBezTo>
                  <a:cubicBezTo>
                    <a:pt x="4339082" y="167640"/>
                    <a:pt x="4339082" y="167640"/>
                    <a:pt x="4339082" y="167640"/>
                  </a:cubicBezTo>
                  <a:cubicBezTo>
                    <a:pt x="4346702" y="144780"/>
                    <a:pt x="4361942" y="137160"/>
                    <a:pt x="4384802" y="144780"/>
                  </a:cubicBezTo>
                  <a:cubicBezTo>
                    <a:pt x="4384802" y="144780"/>
                    <a:pt x="4384802" y="144780"/>
                    <a:pt x="4384802" y="144780"/>
                  </a:cubicBezTo>
                  <a:cubicBezTo>
                    <a:pt x="4384802" y="144780"/>
                    <a:pt x="4384802" y="144780"/>
                    <a:pt x="4384802" y="144780"/>
                  </a:cubicBezTo>
                  <a:cubicBezTo>
                    <a:pt x="4384802" y="144780"/>
                    <a:pt x="4384802" y="144780"/>
                    <a:pt x="4384802" y="144780"/>
                  </a:cubicBezTo>
                  <a:cubicBezTo>
                    <a:pt x="4407662" y="144780"/>
                    <a:pt x="4415282" y="167640"/>
                    <a:pt x="4407662" y="190500"/>
                  </a:cubicBezTo>
                  <a:cubicBezTo>
                    <a:pt x="4407662" y="190500"/>
                    <a:pt x="4407662" y="190500"/>
                    <a:pt x="4407662" y="190500"/>
                  </a:cubicBezTo>
                  <a:cubicBezTo>
                    <a:pt x="4407662" y="205740"/>
                    <a:pt x="4392422" y="213360"/>
                    <a:pt x="4377182" y="213360"/>
                  </a:cubicBezTo>
                  <a:cubicBezTo>
                    <a:pt x="4377182" y="213360"/>
                    <a:pt x="4377182" y="213360"/>
                    <a:pt x="4377182" y="213360"/>
                  </a:cubicBezTo>
                  <a:cubicBezTo>
                    <a:pt x="4369562" y="213360"/>
                    <a:pt x="4369562" y="213360"/>
                    <a:pt x="4361942" y="213360"/>
                  </a:cubicBezTo>
                  <a:close/>
                  <a:moveTo>
                    <a:pt x="2432558" y="182880"/>
                  </a:moveTo>
                  <a:cubicBezTo>
                    <a:pt x="2432558" y="167640"/>
                    <a:pt x="2440178" y="144780"/>
                    <a:pt x="2463038" y="137160"/>
                  </a:cubicBezTo>
                  <a:cubicBezTo>
                    <a:pt x="2463038" y="137160"/>
                    <a:pt x="2463038" y="137160"/>
                    <a:pt x="2463038" y="137160"/>
                  </a:cubicBezTo>
                  <a:cubicBezTo>
                    <a:pt x="2478278" y="129540"/>
                    <a:pt x="2501138" y="144780"/>
                    <a:pt x="2508758" y="160020"/>
                  </a:cubicBezTo>
                  <a:cubicBezTo>
                    <a:pt x="2508758" y="160020"/>
                    <a:pt x="2508758" y="160020"/>
                    <a:pt x="2508758" y="160020"/>
                  </a:cubicBezTo>
                  <a:cubicBezTo>
                    <a:pt x="2516378" y="182880"/>
                    <a:pt x="2501138" y="205740"/>
                    <a:pt x="2485898" y="213487"/>
                  </a:cubicBezTo>
                  <a:cubicBezTo>
                    <a:pt x="2485898" y="213487"/>
                    <a:pt x="2485898" y="213487"/>
                    <a:pt x="2485898" y="213487"/>
                  </a:cubicBezTo>
                  <a:cubicBezTo>
                    <a:pt x="2478278" y="213487"/>
                    <a:pt x="2478278" y="213487"/>
                    <a:pt x="2470658" y="213487"/>
                  </a:cubicBezTo>
                  <a:cubicBezTo>
                    <a:pt x="2470658" y="213487"/>
                    <a:pt x="2470658" y="213487"/>
                    <a:pt x="2470658" y="213487"/>
                  </a:cubicBezTo>
                  <a:cubicBezTo>
                    <a:pt x="2455418" y="213487"/>
                    <a:pt x="2440178" y="198247"/>
                    <a:pt x="2432558" y="183007"/>
                  </a:cubicBezTo>
                  <a:close/>
                  <a:moveTo>
                    <a:pt x="4155948" y="160020"/>
                  </a:moveTo>
                  <a:cubicBezTo>
                    <a:pt x="4140708" y="160020"/>
                    <a:pt x="4125468" y="137160"/>
                    <a:pt x="4133088" y="114300"/>
                  </a:cubicBezTo>
                  <a:cubicBezTo>
                    <a:pt x="4133088" y="114300"/>
                    <a:pt x="4133088" y="114300"/>
                    <a:pt x="4133088" y="114300"/>
                  </a:cubicBezTo>
                  <a:cubicBezTo>
                    <a:pt x="4133088" y="91440"/>
                    <a:pt x="4155948" y="83820"/>
                    <a:pt x="4178808" y="83820"/>
                  </a:cubicBezTo>
                  <a:cubicBezTo>
                    <a:pt x="4178808" y="83820"/>
                    <a:pt x="4178808" y="83820"/>
                    <a:pt x="4178808" y="83820"/>
                  </a:cubicBezTo>
                  <a:cubicBezTo>
                    <a:pt x="4194048" y="91440"/>
                    <a:pt x="4209288" y="114300"/>
                    <a:pt x="4201668" y="129540"/>
                  </a:cubicBezTo>
                  <a:cubicBezTo>
                    <a:pt x="4201668" y="129540"/>
                    <a:pt x="4201668" y="129540"/>
                    <a:pt x="4201668" y="129540"/>
                  </a:cubicBezTo>
                  <a:cubicBezTo>
                    <a:pt x="4201668" y="152400"/>
                    <a:pt x="4186428" y="160020"/>
                    <a:pt x="4163568" y="160020"/>
                  </a:cubicBezTo>
                  <a:cubicBezTo>
                    <a:pt x="4163568" y="160020"/>
                    <a:pt x="4163568" y="160020"/>
                    <a:pt x="4163568" y="160020"/>
                  </a:cubicBezTo>
                  <a:cubicBezTo>
                    <a:pt x="4163568" y="160020"/>
                    <a:pt x="4163568" y="160020"/>
                    <a:pt x="4155948" y="160020"/>
                  </a:cubicBezTo>
                  <a:close/>
                  <a:moveTo>
                    <a:pt x="2646045" y="129540"/>
                  </a:moveTo>
                  <a:cubicBezTo>
                    <a:pt x="2638425" y="106680"/>
                    <a:pt x="2653665" y="91440"/>
                    <a:pt x="2668905" y="83820"/>
                  </a:cubicBezTo>
                  <a:cubicBezTo>
                    <a:pt x="2668905" y="83820"/>
                    <a:pt x="2668905" y="83820"/>
                    <a:pt x="2668905" y="83820"/>
                  </a:cubicBezTo>
                  <a:cubicBezTo>
                    <a:pt x="2691765" y="76200"/>
                    <a:pt x="2714625" y="91440"/>
                    <a:pt x="2714625" y="114300"/>
                  </a:cubicBezTo>
                  <a:cubicBezTo>
                    <a:pt x="2714625" y="114300"/>
                    <a:pt x="2714625" y="114300"/>
                    <a:pt x="2714625" y="114300"/>
                  </a:cubicBezTo>
                  <a:cubicBezTo>
                    <a:pt x="2722245" y="129540"/>
                    <a:pt x="2707005" y="152400"/>
                    <a:pt x="2684145" y="160020"/>
                  </a:cubicBezTo>
                  <a:cubicBezTo>
                    <a:pt x="2684145" y="160020"/>
                    <a:pt x="2684145" y="160020"/>
                    <a:pt x="2684145" y="160020"/>
                  </a:cubicBezTo>
                  <a:cubicBezTo>
                    <a:pt x="2684145" y="160020"/>
                    <a:pt x="2684145" y="160020"/>
                    <a:pt x="2676525" y="160020"/>
                  </a:cubicBezTo>
                  <a:cubicBezTo>
                    <a:pt x="2676525" y="160020"/>
                    <a:pt x="2676525" y="160020"/>
                    <a:pt x="2676525" y="160020"/>
                  </a:cubicBezTo>
                  <a:cubicBezTo>
                    <a:pt x="2661285" y="160020"/>
                    <a:pt x="2646045" y="144780"/>
                    <a:pt x="2646045" y="129540"/>
                  </a:cubicBezTo>
                  <a:close/>
                  <a:moveTo>
                    <a:pt x="3950081" y="121920"/>
                  </a:moveTo>
                  <a:cubicBezTo>
                    <a:pt x="3927221" y="114300"/>
                    <a:pt x="3919601" y="99060"/>
                    <a:pt x="3919601" y="76200"/>
                  </a:cubicBezTo>
                  <a:cubicBezTo>
                    <a:pt x="3919601" y="76200"/>
                    <a:pt x="3919601" y="76200"/>
                    <a:pt x="3919601" y="76200"/>
                  </a:cubicBezTo>
                  <a:cubicBezTo>
                    <a:pt x="3919601" y="53340"/>
                    <a:pt x="3942461" y="45720"/>
                    <a:pt x="3965321" y="45720"/>
                  </a:cubicBezTo>
                  <a:cubicBezTo>
                    <a:pt x="3965321" y="45720"/>
                    <a:pt x="3965321" y="45720"/>
                    <a:pt x="3965321" y="45720"/>
                  </a:cubicBezTo>
                  <a:cubicBezTo>
                    <a:pt x="3965321" y="45720"/>
                    <a:pt x="3965321" y="45720"/>
                    <a:pt x="3965321" y="45720"/>
                  </a:cubicBezTo>
                  <a:cubicBezTo>
                    <a:pt x="3965321" y="45720"/>
                    <a:pt x="3965321" y="45720"/>
                    <a:pt x="3965321" y="45720"/>
                  </a:cubicBezTo>
                  <a:cubicBezTo>
                    <a:pt x="3980561" y="45720"/>
                    <a:pt x="3995801" y="68580"/>
                    <a:pt x="3995801" y="91440"/>
                  </a:cubicBezTo>
                  <a:cubicBezTo>
                    <a:pt x="3995801" y="91440"/>
                    <a:pt x="3995801" y="91440"/>
                    <a:pt x="3995801" y="91440"/>
                  </a:cubicBezTo>
                  <a:cubicBezTo>
                    <a:pt x="3988181" y="106680"/>
                    <a:pt x="3972941" y="121920"/>
                    <a:pt x="3957701" y="121920"/>
                  </a:cubicBezTo>
                  <a:cubicBezTo>
                    <a:pt x="3957701" y="121920"/>
                    <a:pt x="3957701" y="121920"/>
                    <a:pt x="3957701" y="121920"/>
                  </a:cubicBezTo>
                  <a:cubicBezTo>
                    <a:pt x="3957701" y="121920"/>
                    <a:pt x="3950081" y="121920"/>
                    <a:pt x="3950081" y="121920"/>
                  </a:cubicBezTo>
                  <a:close/>
                  <a:moveTo>
                    <a:pt x="2851912" y="83820"/>
                  </a:moveTo>
                  <a:cubicBezTo>
                    <a:pt x="2851912" y="68580"/>
                    <a:pt x="2867152" y="45720"/>
                    <a:pt x="2882392" y="45720"/>
                  </a:cubicBezTo>
                  <a:cubicBezTo>
                    <a:pt x="2882392" y="45720"/>
                    <a:pt x="2882392" y="45720"/>
                    <a:pt x="2882392" y="45720"/>
                  </a:cubicBezTo>
                  <a:cubicBezTo>
                    <a:pt x="2905252" y="38100"/>
                    <a:pt x="2928112" y="53340"/>
                    <a:pt x="2928112" y="76200"/>
                  </a:cubicBezTo>
                  <a:cubicBezTo>
                    <a:pt x="2928112" y="76200"/>
                    <a:pt x="2928112" y="76200"/>
                    <a:pt x="2928112" y="76200"/>
                  </a:cubicBezTo>
                  <a:cubicBezTo>
                    <a:pt x="2928112" y="99060"/>
                    <a:pt x="2920492" y="114300"/>
                    <a:pt x="2897632" y="121920"/>
                  </a:cubicBezTo>
                  <a:cubicBezTo>
                    <a:pt x="2897632" y="121920"/>
                    <a:pt x="2897632" y="121920"/>
                    <a:pt x="2897632" y="121920"/>
                  </a:cubicBezTo>
                  <a:cubicBezTo>
                    <a:pt x="2897632" y="121920"/>
                    <a:pt x="2890012" y="121920"/>
                    <a:pt x="2890012" y="121920"/>
                  </a:cubicBezTo>
                  <a:cubicBezTo>
                    <a:pt x="2890012" y="121920"/>
                    <a:pt x="2890012" y="121920"/>
                    <a:pt x="2890012" y="121920"/>
                  </a:cubicBezTo>
                  <a:cubicBezTo>
                    <a:pt x="2874772" y="121920"/>
                    <a:pt x="2851912" y="106680"/>
                    <a:pt x="2851912" y="83820"/>
                  </a:cubicBezTo>
                  <a:close/>
                  <a:moveTo>
                    <a:pt x="3744087" y="91440"/>
                  </a:moveTo>
                  <a:cubicBezTo>
                    <a:pt x="3744087" y="91440"/>
                    <a:pt x="3744087" y="91440"/>
                    <a:pt x="3744087" y="91440"/>
                  </a:cubicBezTo>
                  <a:cubicBezTo>
                    <a:pt x="3721227" y="91440"/>
                    <a:pt x="3705987" y="76200"/>
                    <a:pt x="3705987" y="53340"/>
                  </a:cubicBezTo>
                  <a:cubicBezTo>
                    <a:pt x="3705987" y="53340"/>
                    <a:pt x="3705987" y="53340"/>
                    <a:pt x="3705987" y="53340"/>
                  </a:cubicBezTo>
                  <a:cubicBezTo>
                    <a:pt x="3705987" y="30480"/>
                    <a:pt x="3728847" y="15240"/>
                    <a:pt x="3751707" y="15240"/>
                  </a:cubicBezTo>
                  <a:cubicBezTo>
                    <a:pt x="3751707" y="15240"/>
                    <a:pt x="3751707" y="15240"/>
                    <a:pt x="3751707" y="15240"/>
                  </a:cubicBezTo>
                  <a:cubicBezTo>
                    <a:pt x="3751707" y="15240"/>
                    <a:pt x="3751707" y="15240"/>
                    <a:pt x="3751707" y="15240"/>
                  </a:cubicBezTo>
                  <a:cubicBezTo>
                    <a:pt x="3751707" y="15240"/>
                    <a:pt x="3751707" y="15240"/>
                    <a:pt x="3751707" y="15240"/>
                  </a:cubicBezTo>
                  <a:cubicBezTo>
                    <a:pt x="3766947" y="22860"/>
                    <a:pt x="3782187" y="38100"/>
                    <a:pt x="3782187" y="60960"/>
                  </a:cubicBezTo>
                  <a:cubicBezTo>
                    <a:pt x="3782187" y="60960"/>
                    <a:pt x="3782187" y="60960"/>
                    <a:pt x="3782187" y="60960"/>
                  </a:cubicBezTo>
                  <a:cubicBezTo>
                    <a:pt x="3782187" y="76200"/>
                    <a:pt x="3766947" y="91440"/>
                    <a:pt x="3744087" y="91440"/>
                  </a:cubicBezTo>
                  <a:cubicBezTo>
                    <a:pt x="3744087" y="91440"/>
                    <a:pt x="3744087" y="91440"/>
                    <a:pt x="3744087" y="91440"/>
                  </a:cubicBezTo>
                  <a:cubicBezTo>
                    <a:pt x="3744087" y="91440"/>
                    <a:pt x="3744087" y="91440"/>
                    <a:pt x="3744087" y="91440"/>
                  </a:cubicBezTo>
                  <a:close/>
                  <a:moveTo>
                    <a:pt x="3065399" y="60960"/>
                  </a:moveTo>
                  <a:cubicBezTo>
                    <a:pt x="3065399" y="38100"/>
                    <a:pt x="3080639" y="15240"/>
                    <a:pt x="3095879" y="15240"/>
                  </a:cubicBezTo>
                  <a:cubicBezTo>
                    <a:pt x="3095879" y="15240"/>
                    <a:pt x="3095879" y="15240"/>
                    <a:pt x="3095879" y="15240"/>
                  </a:cubicBezTo>
                  <a:cubicBezTo>
                    <a:pt x="3118739" y="15240"/>
                    <a:pt x="3141599" y="30480"/>
                    <a:pt x="3141599" y="53340"/>
                  </a:cubicBezTo>
                  <a:cubicBezTo>
                    <a:pt x="3141599" y="53340"/>
                    <a:pt x="3141599" y="53340"/>
                    <a:pt x="3141599" y="53340"/>
                  </a:cubicBezTo>
                  <a:cubicBezTo>
                    <a:pt x="3141599" y="68580"/>
                    <a:pt x="3126359" y="91440"/>
                    <a:pt x="3103499" y="91440"/>
                  </a:cubicBezTo>
                  <a:cubicBezTo>
                    <a:pt x="3103499" y="91440"/>
                    <a:pt x="3103499" y="91440"/>
                    <a:pt x="3103499" y="91440"/>
                  </a:cubicBezTo>
                  <a:cubicBezTo>
                    <a:pt x="3103499" y="91440"/>
                    <a:pt x="3103499" y="91440"/>
                    <a:pt x="3103499" y="91440"/>
                  </a:cubicBezTo>
                  <a:cubicBezTo>
                    <a:pt x="3103499" y="91440"/>
                    <a:pt x="3103499" y="91440"/>
                    <a:pt x="3103499" y="91440"/>
                  </a:cubicBezTo>
                  <a:cubicBezTo>
                    <a:pt x="3080639" y="91440"/>
                    <a:pt x="3065399" y="76200"/>
                    <a:pt x="3065399" y="60960"/>
                  </a:cubicBezTo>
                  <a:close/>
                  <a:moveTo>
                    <a:pt x="3530600" y="83820"/>
                  </a:moveTo>
                  <a:cubicBezTo>
                    <a:pt x="3530600" y="83820"/>
                    <a:pt x="3530600" y="83820"/>
                    <a:pt x="3530600" y="83820"/>
                  </a:cubicBezTo>
                  <a:cubicBezTo>
                    <a:pt x="3507740" y="76200"/>
                    <a:pt x="3492500" y="60960"/>
                    <a:pt x="3492500" y="38100"/>
                  </a:cubicBezTo>
                  <a:cubicBezTo>
                    <a:pt x="3492500" y="38100"/>
                    <a:pt x="3492500" y="38100"/>
                    <a:pt x="3492500" y="38100"/>
                  </a:cubicBezTo>
                  <a:cubicBezTo>
                    <a:pt x="3492500" y="22860"/>
                    <a:pt x="3507740" y="0"/>
                    <a:pt x="3530600" y="7620"/>
                  </a:cubicBezTo>
                  <a:cubicBezTo>
                    <a:pt x="3530600" y="7620"/>
                    <a:pt x="3530600" y="7620"/>
                    <a:pt x="3530600" y="7620"/>
                  </a:cubicBezTo>
                  <a:cubicBezTo>
                    <a:pt x="3553460" y="7620"/>
                    <a:pt x="3568700" y="22860"/>
                    <a:pt x="3568700" y="45720"/>
                  </a:cubicBezTo>
                  <a:cubicBezTo>
                    <a:pt x="3568700" y="45720"/>
                    <a:pt x="3568700" y="45720"/>
                    <a:pt x="3568700" y="45720"/>
                  </a:cubicBezTo>
                  <a:cubicBezTo>
                    <a:pt x="3568700" y="60960"/>
                    <a:pt x="3553460" y="83820"/>
                    <a:pt x="3530600" y="83820"/>
                  </a:cubicBezTo>
                  <a:cubicBezTo>
                    <a:pt x="3530600" y="83820"/>
                    <a:pt x="3530600" y="83820"/>
                    <a:pt x="3530600" y="83820"/>
                  </a:cubicBezTo>
                  <a:cubicBezTo>
                    <a:pt x="3530600" y="83820"/>
                    <a:pt x="3530600" y="83820"/>
                    <a:pt x="3530600" y="83820"/>
                  </a:cubicBezTo>
                  <a:close/>
                  <a:moveTo>
                    <a:pt x="3278886" y="45720"/>
                  </a:moveTo>
                  <a:cubicBezTo>
                    <a:pt x="3278886" y="22860"/>
                    <a:pt x="3294126" y="7620"/>
                    <a:pt x="3316986" y="0"/>
                  </a:cubicBezTo>
                  <a:cubicBezTo>
                    <a:pt x="3316986" y="0"/>
                    <a:pt x="3316986" y="0"/>
                    <a:pt x="3316986" y="0"/>
                  </a:cubicBezTo>
                  <a:cubicBezTo>
                    <a:pt x="3316986" y="0"/>
                    <a:pt x="3316986" y="0"/>
                    <a:pt x="3316986" y="0"/>
                  </a:cubicBezTo>
                  <a:cubicBezTo>
                    <a:pt x="3316986" y="0"/>
                    <a:pt x="3316986" y="0"/>
                    <a:pt x="3316986" y="0"/>
                  </a:cubicBezTo>
                  <a:cubicBezTo>
                    <a:pt x="3339846" y="0"/>
                    <a:pt x="3355086" y="22860"/>
                    <a:pt x="3355086" y="38100"/>
                  </a:cubicBezTo>
                  <a:cubicBezTo>
                    <a:pt x="3355086" y="38100"/>
                    <a:pt x="3355086" y="38100"/>
                    <a:pt x="3355086" y="38100"/>
                  </a:cubicBezTo>
                  <a:cubicBezTo>
                    <a:pt x="3355086" y="60960"/>
                    <a:pt x="3339846" y="76200"/>
                    <a:pt x="3316986" y="76200"/>
                  </a:cubicBezTo>
                  <a:cubicBezTo>
                    <a:pt x="3316986" y="76200"/>
                    <a:pt x="3316986" y="76200"/>
                    <a:pt x="3316986" y="76200"/>
                  </a:cubicBezTo>
                  <a:cubicBezTo>
                    <a:pt x="3316986" y="76200"/>
                    <a:pt x="3316986" y="76200"/>
                    <a:pt x="3316986" y="76200"/>
                  </a:cubicBezTo>
                  <a:cubicBezTo>
                    <a:pt x="3316986" y="76200"/>
                    <a:pt x="3316986" y="76200"/>
                    <a:pt x="3316986" y="76200"/>
                  </a:cubicBezTo>
                  <a:cubicBezTo>
                    <a:pt x="3294126" y="76200"/>
                    <a:pt x="3278886" y="60960"/>
                    <a:pt x="3278886" y="45720"/>
                  </a:cubicBezTo>
                  <a:close/>
                </a:path>
              </a:pathLst>
            </a:custGeom>
            <a:solidFill>
              <a:srgbClr val="BFBFBF"/>
            </a:solidFill>
          </p:spPr>
        </p:sp>
      </p:grpSp>
      <p:grpSp>
        <p:nvGrpSpPr>
          <p:cNvPr id="4" name="Group 4"/>
          <p:cNvGrpSpPr/>
          <p:nvPr/>
        </p:nvGrpSpPr>
        <p:grpSpPr>
          <a:xfrm>
            <a:off x="15694156" y="2284733"/>
            <a:ext cx="1719101" cy="1714991"/>
            <a:chOff x="0" y="0"/>
            <a:chExt cx="2409120" cy="2403360"/>
          </a:xfrm>
        </p:grpSpPr>
        <p:sp>
          <p:nvSpPr>
            <p:cNvPr id="5" name="Freeform 5"/>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id="6" name="Group 6"/>
          <p:cNvGrpSpPr/>
          <p:nvPr/>
        </p:nvGrpSpPr>
        <p:grpSpPr>
          <a:xfrm>
            <a:off x="15181920" y="3650869"/>
            <a:ext cx="392013" cy="398692"/>
            <a:chOff x="0" y="0"/>
            <a:chExt cx="549360" cy="558720"/>
          </a:xfrm>
        </p:grpSpPr>
        <p:sp>
          <p:nvSpPr>
            <p:cNvPr id="7" name="Freeform 7"/>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8" name="Freeform 8"/>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9" name="Group 9"/>
          <p:cNvGrpSpPr/>
          <p:nvPr/>
        </p:nvGrpSpPr>
        <p:grpSpPr>
          <a:xfrm>
            <a:off x="15694156" y="6068195"/>
            <a:ext cx="1719101" cy="1714991"/>
            <a:chOff x="0" y="0"/>
            <a:chExt cx="2409120" cy="2403360"/>
          </a:xfrm>
        </p:grpSpPr>
        <p:sp>
          <p:nvSpPr>
            <p:cNvPr id="10" name="Freeform 10"/>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397D5A"/>
            </a:solidFill>
          </p:spPr>
        </p:sp>
      </p:grpSp>
      <p:grpSp>
        <p:nvGrpSpPr>
          <p:cNvPr id="11" name="Group 11"/>
          <p:cNvGrpSpPr/>
          <p:nvPr/>
        </p:nvGrpSpPr>
        <p:grpSpPr>
          <a:xfrm>
            <a:off x="15181920" y="6018359"/>
            <a:ext cx="392013" cy="398692"/>
            <a:chOff x="0" y="0"/>
            <a:chExt cx="549360" cy="558720"/>
          </a:xfrm>
        </p:grpSpPr>
        <p:sp>
          <p:nvSpPr>
            <p:cNvPr id="12" name="Freeform 12"/>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13" name="Freeform 13"/>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14" name="Group 14"/>
          <p:cNvGrpSpPr/>
          <p:nvPr/>
        </p:nvGrpSpPr>
        <p:grpSpPr>
          <a:xfrm>
            <a:off x="15290841" y="6133959"/>
            <a:ext cx="169547" cy="167492"/>
            <a:chOff x="0" y="0"/>
            <a:chExt cx="237600" cy="234720"/>
          </a:xfrm>
        </p:grpSpPr>
        <p:sp>
          <p:nvSpPr>
            <p:cNvPr id="15" name="Freeform 15"/>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id="16" name="Group 16"/>
          <p:cNvGrpSpPr/>
          <p:nvPr/>
        </p:nvGrpSpPr>
        <p:grpSpPr>
          <a:xfrm>
            <a:off x="9144000" y="6068195"/>
            <a:ext cx="1719615" cy="1714991"/>
            <a:chOff x="0" y="0"/>
            <a:chExt cx="2409840" cy="2403360"/>
          </a:xfrm>
        </p:grpSpPr>
        <p:sp>
          <p:nvSpPr>
            <p:cNvPr id="17" name="Freeform 17"/>
            <p:cNvSpPr/>
            <p:nvPr/>
          </p:nvSpPr>
          <p:spPr>
            <a:xfrm>
              <a:off x="0" y="0"/>
              <a:ext cx="2409952" cy="2403348"/>
            </a:xfrm>
            <a:custGeom>
              <a:avLst/>
              <a:gdLst/>
              <a:ahLst/>
              <a:cxnLst/>
              <a:rect l="l" t="t" r="r" b="b"/>
              <a:pathLst>
                <a:path w="2409952" h="2403348">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id="18" name="Group 18"/>
          <p:cNvGrpSpPr/>
          <p:nvPr/>
        </p:nvGrpSpPr>
        <p:grpSpPr>
          <a:xfrm>
            <a:off x="10983839" y="6018359"/>
            <a:ext cx="392013" cy="398692"/>
            <a:chOff x="0" y="0"/>
            <a:chExt cx="549360" cy="558720"/>
          </a:xfrm>
        </p:grpSpPr>
        <p:sp>
          <p:nvSpPr>
            <p:cNvPr id="19" name="Freeform 19"/>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20" name="Freeform 20"/>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21" name="Group 21"/>
          <p:cNvGrpSpPr/>
          <p:nvPr/>
        </p:nvGrpSpPr>
        <p:grpSpPr>
          <a:xfrm>
            <a:off x="11096870" y="6133959"/>
            <a:ext cx="170061" cy="167492"/>
            <a:chOff x="0" y="0"/>
            <a:chExt cx="238320" cy="234720"/>
          </a:xfrm>
        </p:grpSpPr>
        <p:sp>
          <p:nvSpPr>
            <p:cNvPr id="22" name="Freeform 22"/>
            <p:cNvSpPr/>
            <p:nvPr/>
          </p:nvSpPr>
          <p:spPr>
            <a:xfrm>
              <a:off x="0" y="0"/>
              <a:ext cx="238252" cy="234696"/>
            </a:xfrm>
            <a:custGeom>
              <a:avLst/>
              <a:gdLst/>
              <a:ahLst/>
              <a:cxnLst/>
              <a:rect l="l" t="t" r="r" b="b"/>
              <a:pathLst>
                <a:path w="238252" h="234696">
                  <a:moveTo>
                    <a:pt x="0" y="117348"/>
                  </a:moveTo>
                  <a:cubicBezTo>
                    <a:pt x="0" y="52578"/>
                    <a:pt x="53340" y="0"/>
                    <a:pt x="119126" y="0"/>
                  </a:cubicBezTo>
                  <a:cubicBezTo>
                    <a:pt x="184912" y="0"/>
                    <a:pt x="238252" y="52578"/>
                    <a:pt x="238252" y="117348"/>
                  </a:cubicBezTo>
                  <a:cubicBezTo>
                    <a:pt x="238252" y="182118"/>
                    <a:pt x="184912" y="234696"/>
                    <a:pt x="119126" y="234696"/>
                  </a:cubicBezTo>
                  <a:cubicBezTo>
                    <a:pt x="53340" y="234696"/>
                    <a:pt x="0" y="182118"/>
                    <a:pt x="0" y="117348"/>
                  </a:cubicBezTo>
                  <a:close/>
                </a:path>
              </a:pathLst>
            </a:custGeom>
            <a:solidFill>
              <a:srgbClr val="397D5A"/>
            </a:solidFill>
          </p:spPr>
        </p:sp>
      </p:grpSp>
      <p:grpSp>
        <p:nvGrpSpPr>
          <p:cNvPr id="23" name="Group 23"/>
          <p:cNvGrpSpPr/>
          <p:nvPr/>
        </p:nvGrpSpPr>
        <p:grpSpPr>
          <a:xfrm>
            <a:off x="9144000" y="2284733"/>
            <a:ext cx="1719615" cy="1714991"/>
            <a:chOff x="0" y="0"/>
            <a:chExt cx="2409840" cy="2403360"/>
          </a:xfrm>
        </p:grpSpPr>
        <p:sp>
          <p:nvSpPr>
            <p:cNvPr id="24" name="Freeform 24"/>
            <p:cNvSpPr/>
            <p:nvPr/>
          </p:nvSpPr>
          <p:spPr>
            <a:xfrm>
              <a:off x="0" y="0"/>
              <a:ext cx="2409952" cy="2403348"/>
            </a:xfrm>
            <a:custGeom>
              <a:avLst/>
              <a:gdLst/>
              <a:ahLst/>
              <a:cxnLst/>
              <a:rect l="l" t="t" r="r" b="b"/>
              <a:pathLst>
                <a:path w="2409952" h="2403348">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grpSp>
        <p:nvGrpSpPr>
          <p:cNvPr id="25" name="Group 25"/>
          <p:cNvGrpSpPr/>
          <p:nvPr/>
        </p:nvGrpSpPr>
        <p:grpSpPr>
          <a:xfrm>
            <a:off x="10983839" y="3650869"/>
            <a:ext cx="392013" cy="398692"/>
            <a:chOff x="0" y="0"/>
            <a:chExt cx="549360" cy="558720"/>
          </a:xfrm>
        </p:grpSpPr>
        <p:sp>
          <p:nvSpPr>
            <p:cNvPr id="26" name="Freeform 26"/>
            <p:cNvSpPr/>
            <p:nvPr/>
          </p:nvSpPr>
          <p:spPr>
            <a:xfrm>
              <a:off x="38100" y="38100"/>
              <a:ext cx="473075" cy="482473"/>
            </a:xfrm>
            <a:custGeom>
              <a:avLst/>
              <a:gdLst/>
              <a:ahLst/>
              <a:cxnLst/>
              <a:rect l="l" t="t" r="r" b="b"/>
              <a:pathLst>
                <a:path w="473075" h="482473">
                  <a:moveTo>
                    <a:pt x="0" y="241300"/>
                  </a:moveTo>
                  <a:cubicBezTo>
                    <a:pt x="0" y="108077"/>
                    <a:pt x="105918" y="0"/>
                    <a:pt x="236601" y="0"/>
                  </a:cubicBezTo>
                  <a:cubicBezTo>
                    <a:pt x="367284" y="0"/>
                    <a:pt x="473075" y="108077"/>
                    <a:pt x="473075" y="241300"/>
                  </a:cubicBezTo>
                  <a:cubicBezTo>
                    <a:pt x="473075" y="374523"/>
                    <a:pt x="367157" y="482473"/>
                    <a:pt x="236601" y="482473"/>
                  </a:cubicBezTo>
                  <a:cubicBezTo>
                    <a:pt x="106045" y="482473"/>
                    <a:pt x="0" y="374523"/>
                    <a:pt x="0" y="241300"/>
                  </a:cubicBezTo>
                  <a:close/>
                </a:path>
              </a:pathLst>
            </a:custGeom>
            <a:solidFill>
              <a:srgbClr val="FFFFFF"/>
            </a:solidFill>
          </p:spPr>
        </p:sp>
        <p:sp>
          <p:nvSpPr>
            <p:cNvPr id="27" name="Freeform 27"/>
            <p:cNvSpPr/>
            <p:nvPr/>
          </p:nvSpPr>
          <p:spPr>
            <a:xfrm>
              <a:off x="0" y="0"/>
              <a:ext cx="549402" cy="558800"/>
            </a:xfrm>
            <a:custGeom>
              <a:avLst/>
              <a:gdLst/>
              <a:ahLst/>
              <a:cxnLst/>
              <a:rect l="l" t="t" r="r" b="b"/>
              <a:pathLst>
                <a:path w="549402" h="558800">
                  <a:moveTo>
                    <a:pt x="0" y="279400"/>
                  </a:moveTo>
                  <a:cubicBezTo>
                    <a:pt x="0" y="125730"/>
                    <a:pt x="122301" y="0"/>
                    <a:pt x="274701" y="0"/>
                  </a:cubicBezTo>
                  <a:lnTo>
                    <a:pt x="274701" y="38100"/>
                  </a:lnTo>
                  <a:lnTo>
                    <a:pt x="274701" y="0"/>
                  </a:lnTo>
                  <a:cubicBezTo>
                    <a:pt x="427101" y="0"/>
                    <a:pt x="549402" y="125730"/>
                    <a:pt x="549402" y="279400"/>
                  </a:cubicBezTo>
                  <a:lnTo>
                    <a:pt x="511302" y="279400"/>
                  </a:lnTo>
                  <a:lnTo>
                    <a:pt x="549402" y="279400"/>
                  </a:lnTo>
                  <a:cubicBezTo>
                    <a:pt x="549402" y="432943"/>
                    <a:pt x="427101" y="558800"/>
                    <a:pt x="274701" y="558800"/>
                  </a:cubicBezTo>
                  <a:lnTo>
                    <a:pt x="274701" y="520700"/>
                  </a:lnTo>
                  <a:lnTo>
                    <a:pt x="274701" y="558800"/>
                  </a:lnTo>
                  <a:cubicBezTo>
                    <a:pt x="122301" y="558673"/>
                    <a:pt x="0" y="432943"/>
                    <a:pt x="0" y="279400"/>
                  </a:cubicBezTo>
                  <a:lnTo>
                    <a:pt x="38100" y="279400"/>
                  </a:lnTo>
                  <a:lnTo>
                    <a:pt x="76200" y="279400"/>
                  </a:lnTo>
                  <a:lnTo>
                    <a:pt x="38100" y="279400"/>
                  </a:lnTo>
                  <a:lnTo>
                    <a:pt x="0" y="279400"/>
                  </a:lnTo>
                  <a:moveTo>
                    <a:pt x="76327" y="279400"/>
                  </a:moveTo>
                  <a:cubicBezTo>
                    <a:pt x="76327" y="300482"/>
                    <a:pt x="59182" y="317500"/>
                    <a:pt x="38227" y="317500"/>
                  </a:cubicBezTo>
                  <a:cubicBezTo>
                    <a:pt x="17272" y="317500"/>
                    <a:pt x="127" y="300355"/>
                    <a:pt x="127" y="279400"/>
                  </a:cubicBezTo>
                  <a:cubicBezTo>
                    <a:pt x="127" y="258445"/>
                    <a:pt x="17272" y="241300"/>
                    <a:pt x="38227" y="241300"/>
                  </a:cubicBezTo>
                  <a:cubicBezTo>
                    <a:pt x="59182" y="241300"/>
                    <a:pt x="76327" y="258445"/>
                    <a:pt x="76327" y="279400"/>
                  </a:cubicBezTo>
                  <a:cubicBezTo>
                    <a:pt x="76327" y="392303"/>
                    <a:pt x="165862" y="482473"/>
                    <a:pt x="274701" y="482473"/>
                  </a:cubicBezTo>
                  <a:cubicBezTo>
                    <a:pt x="383540" y="482473"/>
                    <a:pt x="473075" y="392176"/>
                    <a:pt x="473075" y="279400"/>
                  </a:cubicBezTo>
                  <a:cubicBezTo>
                    <a:pt x="473075" y="166624"/>
                    <a:pt x="383540" y="76327"/>
                    <a:pt x="274701" y="76327"/>
                  </a:cubicBezTo>
                  <a:lnTo>
                    <a:pt x="274701" y="38100"/>
                  </a:lnTo>
                  <a:lnTo>
                    <a:pt x="274701" y="76200"/>
                  </a:lnTo>
                  <a:cubicBezTo>
                    <a:pt x="165862" y="76327"/>
                    <a:pt x="76327" y="166497"/>
                    <a:pt x="76327" y="279400"/>
                  </a:cubicBezTo>
                  <a:close/>
                </a:path>
              </a:pathLst>
            </a:custGeom>
            <a:solidFill>
              <a:srgbClr val="397D5A"/>
            </a:solidFill>
          </p:spPr>
        </p:sp>
      </p:grpSp>
      <p:grpSp>
        <p:nvGrpSpPr>
          <p:cNvPr id="28" name="Group 28"/>
          <p:cNvGrpSpPr/>
          <p:nvPr/>
        </p:nvGrpSpPr>
        <p:grpSpPr>
          <a:xfrm>
            <a:off x="15293153" y="3766469"/>
            <a:ext cx="169547" cy="167492"/>
            <a:chOff x="0" y="0"/>
            <a:chExt cx="237600" cy="234720"/>
          </a:xfrm>
        </p:grpSpPr>
        <p:sp>
          <p:nvSpPr>
            <p:cNvPr id="29" name="Freeform 29"/>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grpSp>
        <p:nvGrpSpPr>
          <p:cNvPr id="30" name="Group 30"/>
          <p:cNvGrpSpPr/>
          <p:nvPr/>
        </p:nvGrpSpPr>
        <p:grpSpPr>
          <a:xfrm>
            <a:off x="11097384" y="3766469"/>
            <a:ext cx="169547" cy="167492"/>
            <a:chOff x="0" y="0"/>
            <a:chExt cx="237600" cy="234720"/>
          </a:xfrm>
        </p:grpSpPr>
        <p:sp>
          <p:nvSpPr>
            <p:cNvPr id="31" name="Freeform 31"/>
            <p:cNvSpPr/>
            <p:nvPr/>
          </p:nvSpPr>
          <p:spPr>
            <a:xfrm>
              <a:off x="0" y="0"/>
              <a:ext cx="237490" cy="234696"/>
            </a:xfrm>
            <a:custGeom>
              <a:avLst/>
              <a:gdLst/>
              <a:ahLst/>
              <a:cxnLst/>
              <a:rect l="l" t="t" r="r" b="b"/>
              <a:pathLst>
                <a:path w="237490" h="234696">
                  <a:moveTo>
                    <a:pt x="0" y="117348"/>
                  </a:moveTo>
                  <a:cubicBezTo>
                    <a:pt x="0" y="52578"/>
                    <a:pt x="53213" y="0"/>
                    <a:pt x="118745" y="0"/>
                  </a:cubicBezTo>
                  <a:cubicBezTo>
                    <a:pt x="184277" y="0"/>
                    <a:pt x="237490" y="52578"/>
                    <a:pt x="237490" y="117348"/>
                  </a:cubicBezTo>
                  <a:cubicBezTo>
                    <a:pt x="237490" y="182118"/>
                    <a:pt x="184277" y="234696"/>
                    <a:pt x="118745" y="234696"/>
                  </a:cubicBezTo>
                  <a:cubicBezTo>
                    <a:pt x="53213" y="234696"/>
                    <a:pt x="0" y="182118"/>
                    <a:pt x="0" y="117348"/>
                  </a:cubicBezTo>
                  <a:close/>
                </a:path>
              </a:pathLst>
            </a:custGeom>
            <a:solidFill>
              <a:srgbClr val="397D5A"/>
            </a:solidFill>
          </p:spPr>
        </p:sp>
      </p:grpSp>
      <p:sp>
        <p:nvSpPr>
          <p:cNvPr id="32" name="Freeform 32"/>
          <p:cNvSpPr/>
          <p:nvPr/>
        </p:nvSpPr>
        <p:spPr>
          <a:xfrm>
            <a:off x="15974339" y="6417050"/>
            <a:ext cx="1151137" cy="1006722"/>
          </a:xfrm>
          <a:custGeom>
            <a:avLst/>
            <a:gdLst/>
            <a:ahLst/>
            <a:cxnLst/>
            <a:rect l="l" t="t" r="r" b="b"/>
            <a:pathLst>
              <a:path w="1151137" h="1006722">
                <a:moveTo>
                  <a:pt x="0" y="0"/>
                </a:moveTo>
                <a:lnTo>
                  <a:pt x="1151138" y="0"/>
                </a:lnTo>
                <a:lnTo>
                  <a:pt x="1151138" y="1006722"/>
                </a:lnTo>
                <a:lnTo>
                  <a:pt x="0" y="10067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3" name="Freeform 33"/>
          <p:cNvSpPr/>
          <p:nvPr/>
        </p:nvSpPr>
        <p:spPr>
          <a:xfrm>
            <a:off x="15974339" y="2695096"/>
            <a:ext cx="1158736" cy="932286"/>
          </a:xfrm>
          <a:custGeom>
            <a:avLst/>
            <a:gdLst/>
            <a:ahLst/>
            <a:cxnLst/>
            <a:rect l="l" t="t" r="r" b="b"/>
            <a:pathLst>
              <a:path w="1158736" h="932286">
                <a:moveTo>
                  <a:pt x="0" y="0"/>
                </a:moveTo>
                <a:lnTo>
                  <a:pt x="1158736" y="0"/>
                </a:lnTo>
                <a:lnTo>
                  <a:pt x="1158736" y="932286"/>
                </a:lnTo>
                <a:lnTo>
                  <a:pt x="0" y="9322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a:off x="9472596" y="2640153"/>
            <a:ext cx="1089176" cy="990160"/>
          </a:xfrm>
          <a:custGeom>
            <a:avLst/>
            <a:gdLst/>
            <a:ahLst/>
            <a:cxnLst/>
            <a:rect l="l" t="t" r="r" b="b"/>
            <a:pathLst>
              <a:path w="1089176" h="990160">
                <a:moveTo>
                  <a:pt x="0" y="0"/>
                </a:moveTo>
                <a:lnTo>
                  <a:pt x="1089176" y="0"/>
                </a:lnTo>
                <a:lnTo>
                  <a:pt x="1089176" y="990160"/>
                </a:lnTo>
                <a:lnTo>
                  <a:pt x="0" y="99016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5" name="Freeform 35"/>
          <p:cNvSpPr/>
          <p:nvPr/>
        </p:nvSpPr>
        <p:spPr>
          <a:xfrm>
            <a:off x="9426058" y="6491891"/>
            <a:ext cx="1135715" cy="980973"/>
          </a:xfrm>
          <a:custGeom>
            <a:avLst/>
            <a:gdLst/>
            <a:ahLst/>
            <a:cxnLst/>
            <a:rect l="l" t="t" r="r" b="b"/>
            <a:pathLst>
              <a:path w="1135715" h="980973">
                <a:moveTo>
                  <a:pt x="0" y="0"/>
                </a:moveTo>
                <a:lnTo>
                  <a:pt x="1135714" y="0"/>
                </a:lnTo>
                <a:lnTo>
                  <a:pt x="1135714" y="980973"/>
                </a:lnTo>
                <a:lnTo>
                  <a:pt x="0" y="98097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36" name="Group 36"/>
          <p:cNvGrpSpPr/>
          <p:nvPr/>
        </p:nvGrpSpPr>
        <p:grpSpPr>
          <a:xfrm>
            <a:off x="11534787" y="3289861"/>
            <a:ext cx="3488197" cy="3488197"/>
            <a:chOff x="0" y="0"/>
            <a:chExt cx="812800" cy="812800"/>
          </a:xfrm>
        </p:grpSpPr>
        <p:sp>
          <p:nvSpPr>
            <p:cNvPr id="37" name="Freeform 3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190500">
              <a:solidFill>
                <a:srgbClr val="397D5A"/>
              </a:solidFill>
            </a:ln>
          </p:spPr>
        </p:sp>
        <p:sp>
          <p:nvSpPr>
            <p:cNvPr id="38" name="TextBox 38"/>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39" name="TextBox 39"/>
          <p:cNvSpPr txBox="1"/>
          <p:nvPr/>
        </p:nvSpPr>
        <p:spPr>
          <a:xfrm>
            <a:off x="1482178" y="1459055"/>
            <a:ext cx="6681566" cy="1054182"/>
          </a:xfrm>
          <a:prstGeom prst="rect">
            <a:avLst/>
          </a:prstGeom>
        </p:spPr>
        <p:txBody>
          <a:bodyPr lIns="0" tIns="0" rIns="0" bIns="0" rtlCol="0" anchor="t">
            <a:spAutoFit/>
          </a:bodyPr>
          <a:lstStyle/>
          <a:p>
            <a:pPr marL="0" lvl="0" indent="0" algn="l">
              <a:lnSpc>
                <a:spcPts val="7956"/>
              </a:lnSpc>
              <a:spcBef>
                <a:spcPct val="0"/>
              </a:spcBef>
            </a:pPr>
            <a:r>
              <a:rPr lang="en-US" sz="5765" spc="565">
                <a:solidFill>
                  <a:srgbClr val="231F20"/>
                </a:solidFill>
                <a:latin typeface="Codec Pro ExtraBold"/>
              </a:rPr>
              <a:t>Target Market</a:t>
            </a:r>
          </a:p>
        </p:txBody>
      </p:sp>
      <p:sp>
        <p:nvSpPr>
          <p:cNvPr id="40" name="TextBox 40"/>
          <p:cNvSpPr txBox="1"/>
          <p:nvPr/>
        </p:nvSpPr>
        <p:spPr>
          <a:xfrm>
            <a:off x="11543904" y="3907597"/>
            <a:ext cx="3515830" cy="2160598"/>
          </a:xfrm>
          <a:prstGeom prst="rect">
            <a:avLst/>
          </a:prstGeom>
        </p:spPr>
        <p:txBody>
          <a:bodyPr lIns="0" tIns="0" rIns="0" bIns="0" rtlCol="0" anchor="t">
            <a:spAutoFit/>
          </a:bodyPr>
          <a:lstStyle/>
          <a:p>
            <a:pPr algn="ctr">
              <a:lnSpc>
                <a:spcPts val="5799"/>
              </a:lnSpc>
            </a:pPr>
            <a:r>
              <a:rPr lang="en-US" sz="4142" spc="207">
                <a:solidFill>
                  <a:srgbClr val="1C5739"/>
                </a:solidFill>
                <a:latin typeface="Open Sauce Bold"/>
              </a:rPr>
              <a:t>Bicycle Renting </a:t>
            </a:r>
          </a:p>
          <a:p>
            <a:pPr algn="ctr">
              <a:lnSpc>
                <a:spcPts val="5799"/>
              </a:lnSpc>
            </a:pPr>
            <a:r>
              <a:rPr lang="en-US" sz="4142" spc="207">
                <a:solidFill>
                  <a:srgbClr val="1C5739"/>
                </a:solidFill>
                <a:latin typeface="Open Sauce Bold"/>
              </a:rPr>
              <a:t>System</a:t>
            </a:r>
          </a:p>
        </p:txBody>
      </p:sp>
      <p:sp>
        <p:nvSpPr>
          <p:cNvPr id="41" name="TextBox 41"/>
          <p:cNvSpPr txBox="1"/>
          <p:nvPr/>
        </p:nvSpPr>
        <p:spPr>
          <a:xfrm>
            <a:off x="1383106" y="2855792"/>
            <a:ext cx="6984125" cy="9237657"/>
          </a:xfrm>
          <a:prstGeom prst="rect">
            <a:avLst/>
          </a:prstGeom>
        </p:spPr>
        <p:txBody>
          <a:bodyPr wrap="square" lIns="0" tIns="0" rIns="0" bIns="0" rtlCol="0" anchor="t">
            <a:spAutoFit/>
          </a:bodyPr>
          <a:lstStyle/>
          <a:p>
            <a:pPr>
              <a:lnSpc>
                <a:spcPts val="5029"/>
              </a:lnSpc>
            </a:pPr>
            <a:endParaRPr dirty="0"/>
          </a:p>
          <a:p>
            <a:pPr>
              <a:lnSpc>
                <a:spcPts val="5305"/>
              </a:lnSpc>
            </a:pPr>
            <a:r>
              <a:rPr lang="en-US" sz="3600" spc="376" dirty="0">
                <a:solidFill>
                  <a:srgbClr val="231F20"/>
                </a:solidFill>
                <a:latin typeface="Open Sauce"/>
              </a:rPr>
              <a:t>The target audience of this system is the young generation/students and workers. Additionally, the people who like cycling but don’t have their own bicycles is the target as well . </a:t>
            </a:r>
          </a:p>
          <a:p>
            <a:pPr>
              <a:lnSpc>
                <a:spcPts val="5029"/>
              </a:lnSpc>
            </a:pPr>
            <a:endParaRPr lang="en-US" sz="3600" spc="376" dirty="0">
              <a:solidFill>
                <a:srgbClr val="231F20"/>
              </a:solidFill>
              <a:latin typeface="Open Sauce"/>
            </a:endParaRPr>
          </a:p>
          <a:p>
            <a:pPr>
              <a:lnSpc>
                <a:spcPts val="5029"/>
              </a:lnSpc>
            </a:pPr>
            <a:endParaRPr lang="en-US" sz="3844" spc="376" dirty="0">
              <a:solidFill>
                <a:srgbClr val="231F20"/>
              </a:solidFill>
              <a:latin typeface="Open Sauce"/>
            </a:endParaRPr>
          </a:p>
          <a:p>
            <a:pPr>
              <a:lnSpc>
                <a:spcPts val="5029"/>
              </a:lnSpc>
            </a:pPr>
            <a:endParaRPr lang="en-US" sz="3844" spc="376" dirty="0">
              <a:solidFill>
                <a:srgbClr val="231F20"/>
              </a:solidFill>
              <a:latin typeface="Open Sauce"/>
            </a:endParaRPr>
          </a:p>
          <a:p>
            <a:pPr>
              <a:lnSpc>
                <a:spcPts val="5029"/>
              </a:lnSpc>
            </a:pPr>
            <a:endParaRPr lang="en-US" sz="3844" spc="376" dirty="0">
              <a:solidFill>
                <a:srgbClr val="231F20"/>
              </a:solidFill>
              <a:latin typeface="Open Sauce"/>
            </a:endParaRPr>
          </a:p>
          <a:p>
            <a:pPr marL="0" lvl="0" indent="0">
              <a:lnSpc>
                <a:spcPts val="5029"/>
              </a:lnSpc>
              <a:spcBef>
                <a:spcPct val="0"/>
              </a:spcBef>
            </a:pPr>
            <a:endParaRPr lang="en-US" sz="3844" spc="376" dirty="0">
              <a:solidFill>
                <a:srgbClr val="231F20"/>
              </a:solidFill>
              <a:latin typeface="Open Sauce"/>
            </a:endParaRPr>
          </a:p>
        </p:txBody>
      </p:sp>
      <p:sp>
        <p:nvSpPr>
          <p:cNvPr id="42" name="Freeform 42"/>
          <p:cNvSpPr/>
          <p:nvPr/>
        </p:nvSpPr>
        <p:spPr>
          <a:xfrm>
            <a:off x="16546085" y="7514606"/>
            <a:ext cx="3483830" cy="3091108"/>
          </a:xfrm>
          <a:custGeom>
            <a:avLst/>
            <a:gdLst/>
            <a:ahLst/>
            <a:cxnLst/>
            <a:rect l="l" t="t" r="r" b="b"/>
            <a:pathLst>
              <a:path w="3483830" h="3091108">
                <a:moveTo>
                  <a:pt x="0" y="0"/>
                </a:moveTo>
                <a:lnTo>
                  <a:pt x="3483830" y="0"/>
                </a:lnTo>
                <a:lnTo>
                  <a:pt x="3483830" y="3091108"/>
                </a:lnTo>
                <a:lnTo>
                  <a:pt x="0" y="3091108"/>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43" name="Freeform 43"/>
          <p:cNvSpPr/>
          <p:nvPr/>
        </p:nvSpPr>
        <p:spPr>
          <a:xfrm flipH="1" flipV="1">
            <a:off x="-2059222" y="-798391"/>
            <a:ext cx="4118443" cy="3654183"/>
          </a:xfrm>
          <a:custGeom>
            <a:avLst/>
            <a:gdLst/>
            <a:ahLst/>
            <a:cxnLst/>
            <a:rect l="l" t="t" r="r" b="b"/>
            <a:pathLst>
              <a:path w="4118443" h="3654183">
                <a:moveTo>
                  <a:pt x="4118444" y="3654182"/>
                </a:moveTo>
                <a:lnTo>
                  <a:pt x="0" y="3654182"/>
                </a:lnTo>
                <a:lnTo>
                  <a:pt x="0" y="0"/>
                </a:lnTo>
                <a:lnTo>
                  <a:pt x="4118444" y="0"/>
                </a:lnTo>
                <a:lnTo>
                  <a:pt x="4118444" y="3654182"/>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944340" y="8887312"/>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7549102" y="7844757"/>
            <a:ext cx="2085109" cy="2085109"/>
            <a:chOff x="0" y="0"/>
            <a:chExt cx="812800" cy="812800"/>
          </a:xfrm>
        </p:grpSpPr>
        <p:sp>
          <p:nvSpPr>
            <p:cNvPr id="4" name="Freeform 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C5739"/>
            </a:solidFill>
            <a:ln>
              <a:noFill/>
            </a:ln>
          </p:spPr>
        </p:sp>
        <p:sp>
          <p:nvSpPr>
            <p:cNvPr id="5" name="TextBox 5"/>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2343660" y="-61053"/>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7" name="Group 7"/>
          <p:cNvGrpSpPr/>
          <p:nvPr/>
        </p:nvGrpSpPr>
        <p:grpSpPr>
          <a:xfrm>
            <a:off x="-3392510" y="-6670676"/>
            <a:ext cx="12210238" cy="8637895"/>
            <a:chOff x="0" y="0"/>
            <a:chExt cx="1148947" cy="812800"/>
          </a:xfrm>
        </p:grpSpPr>
        <p:sp>
          <p:nvSpPr>
            <p:cNvPr id="8" name="Freeform 8"/>
            <p:cNvSpPr/>
            <p:nvPr/>
          </p:nvSpPr>
          <p:spPr>
            <a:xfrm>
              <a:off x="169887" y="0"/>
              <a:ext cx="809173" cy="812800"/>
            </a:xfrm>
            <a:custGeom>
              <a:avLst/>
              <a:gdLst/>
              <a:ahLst/>
              <a:cxnLst/>
              <a:rect l="l" t="t" r="r" b="b"/>
              <a:pathLst>
                <a:path w="809173" h="812800">
                  <a:moveTo>
                    <a:pt x="404586" y="0"/>
                  </a:moveTo>
                  <a:cubicBezTo>
                    <a:pt x="628326" y="1001"/>
                    <a:pt x="809173" y="182659"/>
                    <a:pt x="809173" y="406400"/>
                  </a:cubicBezTo>
                  <a:cubicBezTo>
                    <a:pt x="809173" y="630141"/>
                    <a:pt x="628326" y="811799"/>
                    <a:pt x="404586" y="812800"/>
                  </a:cubicBezTo>
                  <a:cubicBezTo>
                    <a:pt x="180847" y="811799"/>
                    <a:pt x="0" y="630141"/>
                    <a:pt x="0" y="406400"/>
                  </a:cubicBezTo>
                  <a:cubicBezTo>
                    <a:pt x="0" y="182659"/>
                    <a:pt x="180847" y="1001"/>
                    <a:pt x="404586" y="0"/>
                  </a:cubicBezTo>
                  <a:close/>
                </a:path>
              </a:pathLst>
            </a:custGeom>
            <a:solidFill>
              <a:srgbClr val="397D5A"/>
            </a:solidFill>
            <a:ln>
              <a:noFill/>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10" name="Group 10"/>
          <p:cNvGrpSpPr/>
          <p:nvPr/>
        </p:nvGrpSpPr>
        <p:grpSpPr>
          <a:xfrm>
            <a:off x="4451218" y="1967219"/>
            <a:ext cx="2244028" cy="3681052"/>
            <a:chOff x="0" y="0"/>
            <a:chExt cx="1451520" cy="2381040"/>
          </a:xfrm>
        </p:grpSpPr>
        <p:sp>
          <p:nvSpPr>
            <p:cNvPr id="11" name="Freeform 11"/>
            <p:cNvSpPr/>
            <p:nvPr/>
          </p:nvSpPr>
          <p:spPr>
            <a:xfrm>
              <a:off x="0" y="-19812"/>
              <a:ext cx="1474216" cy="2444877"/>
            </a:xfrm>
            <a:custGeom>
              <a:avLst/>
              <a:gdLst/>
              <a:ahLst/>
              <a:cxnLst/>
              <a:rect l="l" t="t" r="r" b="b"/>
              <a:pathLst>
                <a:path w="1474216" h="2444877">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id="12" name="Group 12"/>
          <p:cNvGrpSpPr/>
          <p:nvPr/>
        </p:nvGrpSpPr>
        <p:grpSpPr>
          <a:xfrm>
            <a:off x="4721703" y="3225032"/>
            <a:ext cx="627794" cy="1166538"/>
            <a:chOff x="0" y="0"/>
            <a:chExt cx="406080" cy="754560"/>
          </a:xfrm>
        </p:grpSpPr>
        <p:sp>
          <p:nvSpPr>
            <p:cNvPr id="13" name="Freeform 13"/>
            <p:cNvSpPr/>
            <p:nvPr/>
          </p:nvSpPr>
          <p:spPr>
            <a:xfrm>
              <a:off x="0" y="-32385"/>
              <a:ext cx="446659" cy="842137"/>
            </a:xfrm>
            <a:custGeom>
              <a:avLst/>
              <a:gdLst/>
              <a:ahLst/>
              <a:cxnLst/>
              <a:rect l="l" t="t" r="r" b="b"/>
              <a:pathLst>
                <a:path w="446659" h="842137">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id="14" name="Group 14"/>
          <p:cNvGrpSpPr/>
          <p:nvPr/>
        </p:nvGrpSpPr>
        <p:grpSpPr>
          <a:xfrm>
            <a:off x="5383657" y="2302094"/>
            <a:ext cx="11400465" cy="2963097"/>
            <a:chOff x="0" y="0"/>
            <a:chExt cx="7374240" cy="1916640"/>
          </a:xfrm>
        </p:grpSpPr>
        <p:sp>
          <p:nvSpPr>
            <p:cNvPr id="15" name="Freeform 15"/>
            <p:cNvSpPr/>
            <p:nvPr/>
          </p:nvSpPr>
          <p:spPr>
            <a:xfrm>
              <a:off x="0" y="0"/>
              <a:ext cx="7431151" cy="1963166"/>
            </a:xfrm>
            <a:custGeom>
              <a:avLst/>
              <a:gdLst/>
              <a:ahLst/>
              <a:cxnLst/>
              <a:rect l="l" t="t" r="r" b="b"/>
              <a:pathLst>
                <a:path w="7431151" h="1963166">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id="16" name="Group 16"/>
          <p:cNvGrpSpPr/>
          <p:nvPr/>
        </p:nvGrpSpPr>
        <p:grpSpPr>
          <a:xfrm>
            <a:off x="12545064" y="5722534"/>
            <a:ext cx="2613262" cy="4284610"/>
            <a:chOff x="0" y="0"/>
            <a:chExt cx="1452240" cy="2381040"/>
          </a:xfrm>
        </p:grpSpPr>
        <p:sp>
          <p:nvSpPr>
            <p:cNvPr id="17" name="Freeform 17"/>
            <p:cNvSpPr/>
            <p:nvPr/>
          </p:nvSpPr>
          <p:spPr>
            <a:xfrm>
              <a:off x="-19685" y="-19812"/>
              <a:ext cx="1474216" cy="2444877"/>
            </a:xfrm>
            <a:custGeom>
              <a:avLst/>
              <a:gdLst/>
              <a:ahLst/>
              <a:cxnLst/>
              <a:rect l="l" t="t" r="r" b="b"/>
              <a:pathLst>
                <a:path w="1474216" h="2444877">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1C5739"/>
            </a:solidFill>
          </p:spPr>
        </p:sp>
      </p:grpSp>
      <p:grpSp>
        <p:nvGrpSpPr>
          <p:cNvPr id="18" name="Group 18"/>
          <p:cNvGrpSpPr/>
          <p:nvPr/>
        </p:nvGrpSpPr>
        <p:grpSpPr>
          <a:xfrm>
            <a:off x="14086850" y="7186583"/>
            <a:ext cx="730729" cy="1357808"/>
            <a:chOff x="0" y="0"/>
            <a:chExt cx="406080" cy="754560"/>
          </a:xfrm>
        </p:grpSpPr>
        <p:sp>
          <p:nvSpPr>
            <p:cNvPr id="19" name="Freeform 19"/>
            <p:cNvSpPr/>
            <p:nvPr/>
          </p:nvSpPr>
          <p:spPr>
            <a:xfrm>
              <a:off x="-24257" y="-32385"/>
              <a:ext cx="447294" cy="842264"/>
            </a:xfrm>
            <a:custGeom>
              <a:avLst/>
              <a:gdLst/>
              <a:ahLst/>
              <a:cxnLst/>
              <a:rect l="l" t="t" r="r" b="b"/>
              <a:pathLst>
                <a:path w="447294" h="84226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1C5739"/>
            </a:solidFill>
          </p:spPr>
        </p:sp>
      </p:grpSp>
      <p:grpSp>
        <p:nvGrpSpPr>
          <p:cNvPr id="20" name="Group 20"/>
          <p:cNvGrpSpPr/>
          <p:nvPr/>
        </p:nvGrpSpPr>
        <p:grpSpPr>
          <a:xfrm>
            <a:off x="768293" y="6120289"/>
            <a:ext cx="13274907" cy="3448936"/>
            <a:chOff x="0" y="0"/>
            <a:chExt cx="7377120" cy="1916640"/>
          </a:xfrm>
        </p:grpSpPr>
        <p:sp>
          <p:nvSpPr>
            <p:cNvPr id="21" name="Freeform 21"/>
            <p:cNvSpPr/>
            <p:nvPr/>
          </p:nvSpPr>
          <p:spPr>
            <a:xfrm>
              <a:off x="0" y="0"/>
              <a:ext cx="7434580" cy="1963166"/>
            </a:xfrm>
            <a:custGeom>
              <a:avLst/>
              <a:gdLst/>
              <a:ahLst/>
              <a:cxnLst/>
              <a:rect l="l" t="t" r="r" b="b"/>
              <a:pathLst>
                <a:path w="7434580" h="1963166">
                  <a:moveTo>
                    <a:pt x="967105" y="1963166"/>
                  </a:moveTo>
                  <a:lnTo>
                    <a:pt x="7434580" y="1963166"/>
                  </a:lnTo>
                  <a:lnTo>
                    <a:pt x="6596380" y="1125601"/>
                  </a:lnTo>
                  <a:cubicBezTo>
                    <a:pt x="6556883" y="1086104"/>
                    <a:pt x="6536563" y="1033780"/>
                    <a:pt x="6536563" y="981583"/>
                  </a:cubicBezTo>
                  <a:cubicBezTo>
                    <a:pt x="6536563" y="929386"/>
                    <a:pt x="6556375" y="877570"/>
                    <a:pt x="6596380" y="837565"/>
                  </a:cubicBezTo>
                  <a:lnTo>
                    <a:pt x="7434072" y="0"/>
                  </a:lnTo>
                  <a:lnTo>
                    <a:pt x="967105" y="0"/>
                  </a:lnTo>
                  <a:lnTo>
                    <a:pt x="0" y="980948"/>
                  </a:lnTo>
                  <a:lnTo>
                    <a:pt x="967105" y="1963039"/>
                  </a:lnTo>
                  <a:close/>
                </a:path>
              </a:pathLst>
            </a:custGeom>
            <a:solidFill>
              <a:srgbClr val="1C5739"/>
            </a:solidFill>
          </p:spPr>
        </p:sp>
      </p:grpSp>
      <p:sp>
        <p:nvSpPr>
          <p:cNvPr id="22" name="TextBox 22"/>
          <p:cNvSpPr txBox="1"/>
          <p:nvPr/>
        </p:nvSpPr>
        <p:spPr>
          <a:xfrm>
            <a:off x="783440" y="-90667"/>
            <a:ext cx="6637453" cy="1581636"/>
          </a:xfrm>
          <a:prstGeom prst="rect">
            <a:avLst/>
          </a:prstGeom>
        </p:spPr>
        <p:txBody>
          <a:bodyPr lIns="0" tIns="0" rIns="0" bIns="0" rtlCol="0" anchor="t">
            <a:spAutoFit/>
          </a:bodyPr>
          <a:lstStyle/>
          <a:p>
            <a:pPr>
              <a:lnSpc>
                <a:spcPts val="6061"/>
              </a:lnSpc>
            </a:pPr>
            <a:r>
              <a:rPr lang="en-US" sz="4392" spc="430">
                <a:solidFill>
                  <a:srgbClr val="000000"/>
                </a:solidFill>
                <a:latin typeface="Codec Pro ExtraBold"/>
              </a:rPr>
              <a:t>Requirements and </a:t>
            </a:r>
          </a:p>
          <a:p>
            <a:pPr marL="0" lvl="0" indent="0" algn="l">
              <a:lnSpc>
                <a:spcPts val="6061"/>
              </a:lnSpc>
              <a:spcBef>
                <a:spcPct val="0"/>
              </a:spcBef>
            </a:pPr>
            <a:r>
              <a:rPr lang="en-US" sz="4392" spc="430">
                <a:solidFill>
                  <a:srgbClr val="000000"/>
                </a:solidFill>
                <a:latin typeface="Codec Pro ExtraBold"/>
              </a:rPr>
              <a:t>Challenges</a:t>
            </a:r>
          </a:p>
        </p:txBody>
      </p:sp>
      <p:sp>
        <p:nvSpPr>
          <p:cNvPr id="23" name="TextBox 23"/>
          <p:cNvSpPr txBox="1"/>
          <p:nvPr/>
        </p:nvSpPr>
        <p:spPr>
          <a:xfrm>
            <a:off x="6866921" y="2432394"/>
            <a:ext cx="9639792" cy="2807115"/>
          </a:xfrm>
          <a:prstGeom prst="rect">
            <a:avLst/>
          </a:prstGeom>
        </p:spPr>
        <p:txBody>
          <a:bodyPr lIns="0" tIns="0" rIns="0" bIns="0" rtlCol="0" anchor="t">
            <a:spAutoFit/>
          </a:bodyPr>
          <a:lstStyle/>
          <a:p>
            <a:pPr marL="0" lvl="0" indent="0">
              <a:lnSpc>
                <a:spcPts val="3689"/>
              </a:lnSpc>
              <a:spcBef>
                <a:spcPct val="0"/>
              </a:spcBef>
            </a:pPr>
            <a:r>
              <a:rPr lang="en-US" sz="2673" spc="261" dirty="0">
                <a:solidFill>
                  <a:srgbClr val="FFFFFF"/>
                </a:solidFill>
                <a:latin typeface="Open Sauce"/>
              </a:rPr>
              <a:t>In our country each and every day students/workers have to go through the commute, transportation and traffic problems. So this system offers a service where customers can rent bicycles for per-hour, per-day, per-week usage. </a:t>
            </a:r>
          </a:p>
        </p:txBody>
      </p:sp>
      <p:sp>
        <p:nvSpPr>
          <p:cNvPr id="24" name="TextBox 24"/>
          <p:cNvSpPr txBox="1"/>
          <p:nvPr/>
        </p:nvSpPr>
        <p:spPr>
          <a:xfrm>
            <a:off x="2869849" y="7066521"/>
            <a:ext cx="9639792" cy="2310615"/>
          </a:xfrm>
          <a:prstGeom prst="rect">
            <a:avLst/>
          </a:prstGeom>
        </p:spPr>
        <p:txBody>
          <a:bodyPr lIns="0" tIns="0" rIns="0" bIns="0" rtlCol="0" anchor="t">
            <a:spAutoFit/>
          </a:bodyPr>
          <a:lstStyle/>
          <a:p>
            <a:pPr>
              <a:lnSpc>
                <a:spcPts val="3689"/>
              </a:lnSpc>
            </a:pPr>
            <a:r>
              <a:rPr lang="en-US" sz="2673" spc="261" dirty="0">
                <a:solidFill>
                  <a:srgbClr val="FFFFFF"/>
                </a:solidFill>
                <a:latin typeface="Open Sauce"/>
              </a:rPr>
              <a:t>Bicycle Renting System can help students/workers to go to their study or workplace fast and easily at a very low cost.</a:t>
            </a:r>
          </a:p>
          <a:p>
            <a:pPr>
              <a:lnSpc>
                <a:spcPts val="3689"/>
              </a:lnSpc>
            </a:pPr>
            <a:endParaRPr lang="en-US" sz="2673" spc="261" dirty="0">
              <a:solidFill>
                <a:srgbClr val="FFFFFF"/>
              </a:solidFill>
              <a:latin typeface="Open Sauce"/>
            </a:endParaRPr>
          </a:p>
          <a:p>
            <a:pPr marL="0" lvl="0" indent="0">
              <a:lnSpc>
                <a:spcPts val="3689"/>
              </a:lnSpc>
              <a:spcBef>
                <a:spcPct val="0"/>
              </a:spcBef>
            </a:pPr>
            <a:endParaRPr lang="en-US" sz="2673" spc="261" dirty="0">
              <a:solidFill>
                <a:srgbClr val="FFFFFF"/>
              </a:solidFill>
              <a:latin typeface="Open Sauc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528002" y="0"/>
            <a:ext cx="19048322"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US" dirty="0"/>
          </a:p>
        </p:txBody>
      </p:sp>
      <p:grpSp>
        <p:nvGrpSpPr>
          <p:cNvPr id="3" name="Group 3"/>
          <p:cNvGrpSpPr/>
          <p:nvPr/>
        </p:nvGrpSpPr>
        <p:grpSpPr>
          <a:xfrm>
            <a:off x="-528002" y="0"/>
            <a:ext cx="19048322" cy="1628043"/>
            <a:chOff x="0" y="0"/>
            <a:chExt cx="5016842" cy="428785"/>
          </a:xfrm>
        </p:grpSpPr>
        <p:sp>
          <p:nvSpPr>
            <p:cNvPr id="4" name="Freeform 4"/>
            <p:cNvSpPr/>
            <p:nvPr/>
          </p:nvSpPr>
          <p:spPr>
            <a:xfrm>
              <a:off x="0" y="0"/>
              <a:ext cx="5016842" cy="428785"/>
            </a:xfrm>
            <a:custGeom>
              <a:avLst/>
              <a:gdLst/>
              <a:ahLst/>
              <a:cxnLst/>
              <a:rect l="l" t="t" r="r" b="b"/>
              <a:pathLst>
                <a:path w="5016842" h="428785">
                  <a:moveTo>
                    <a:pt x="0" y="0"/>
                  </a:moveTo>
                  <a:lnTo>
                    <a:pt x="5016842" y="0"/>
                  </a:lnTo>
                  <a:lnTo>
                    <a:pt x="5016842" y="428785"/>
                  </a:lnTo>
                  <a:lnTo>
                    <a:pt x="0" y="428785"/>
                  </a:lnTo>
                  <a:close/>
                </a:path>
              </a:pathLst>
            </a:custGeom>
            <a:solidFill>
              <a:srgbClr val="1C5739"/>
            </a:solidFill>
          </p:spPr>
        </p:sp>
        <p:sp>
          <p:nvSpPr>
            <p:cNvPr id="5" name="TextBox 5"/>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333497" y="2159172"/>
            <a:ext cx="5677882" cy="3673983"/>
            <a:chOff x="0" y="0"/>
            <a:chExt cx="1178269" cy="812800"/>
          </a:xfrm>
        </p:grpSpPr>
        <p:sp>
          <p:nvSpPr>
            <p:cNvPr id="7" name="Freeform 7"/>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Registration</a:t>
              </a:r>
            </a:p>
          </p:txBody>
        </p:sp>
        <p:sp>
          <p:nvSpPr>
            <p:cNvPr id="8" name="TextBox 8"/>
            <p:cNvSpPr txBox="1"/>
            <p:nvPr/>
          </p:nvSpPr>
          <p:spPr>
            <a:xfrm>
              <a:off x="0" y="312065"/>
              <a:ext cx="945534" cy="500735"/>
            </a:xfrm>
            <a:prstGeom prst="rect">
              <a:avLst/>
            </a:prstGeom>
          </p:spPr>
          <p:txBody>
            <a:bodyPr lIns="50800" tIns="50800" rIns="50800" bIns="50800" rtlCol="0" anchor="ctr"/>
            <a:lstStyle/>
            <a:p>
              <a:pPr marL="0" lvl="0" indent="0" algn="ctr">
                <a:lnSpc>
                  <a:spcPts val="3976"/>
                </a:lnSpc>
                <a:spcBef>
                  <a:spcPct val="0"/>
                </a:spcBef>
              </a:pPr>
              <a:r>
                <a:rPr lang="en-US" sz="2881" spc="28" dirty="0">
                  <a:solidFill>
                    <a:srgbClr val="FFFFFF"/>
                  </a:solidFill>
                  <a:latin typeface="Open Sauce Italics"/>
                </a:rPr>
                <a:t>Registration</a:t>
              </a:r>
            </a:p>
          </p:txBody>
        </p:sp>
      </p:grpSp>
      <p:sp>
        <p:nvSpPr>
          <p:cNvPr id="9" name="TextBox 9"/>
          <p:cNvSpPr txBox="1"/>
          <p:nvPr/>
        </p:nvSpPr>
        <p:spPr>
          <a:xfrm>
            <a:off x="4464711" y="11262"/>
            <a:ext cx="9062897" cy="1239589"/>
          </a:xfrm>
          <a:prstGeom prst="rect">
            <a:avLst/>
          </a:prstGeom>
        </p:spPr>
        <p:txBody>
          <a:bodyPr lIns="0" tIns="0" rIns="0" bIns="0" rtlCol="0" anchor="t">
            <a:spAutoFit/>
          </a:bodyPr>
          <a:lstStyle/>
          <a:p>
            <a:pPr algn="ctr">
              <a:lnSpc>
                <a:spcPts val="9209"/>
              </a:lnSpc>
            </a:pPr>
            <a:r>
              <a:rPr lang="en-US" sz="6673" spc="653">
                <a:solidFill>
                  <a:srgbClr val="FFFFFF"/>
                </a:solidFill>
                <a:latin typeface="Codec Pro ExtraBold"/>
              </a:rPr>
              <a:t>Functionality</a:t>
            </a:r>
          </a:p>
        </p:txBody>
      </p:sp>
      <p:grpSp>
        <p:nvGrpSpPr>
          <p:cNvPr id="13" name="Group 13"/>
          <p:cNvGrpSpPr/>
          <p:nvPr/>
        </p:nvGrpSpPr>
        <p:grpSpPr>
          <a:xfrm>
            <a:off x="5692598" y="2114593"/>
            <a:ext cx="6283682" cy="7296107"/>
            <a:chOff x="-166616" y="0"/>
            <a:chExt cx="1344885" cy="1561572"/>
          </a:xfrm>
        </p:grpSpPr>
        <p:sp>
          <p:nvSpPr>
            <p:cNvPr id="14" name="Freeform 14"/>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View Bicycle</a:t>
              </a:r>
            </a:p>
          </p:txBody>
        </p:sp>
        <p:sp>
          <p:nvSpPr>
            <p:cNvPr id="15" name="TextBox 15"/>
            <p:cNvSpPr txBox="1"/>
            <p:nvPr/>
          </p:nvSpPr>
          <p:spPr>
            <a:xfrm>
              <a:off x="-166616" y="249579"/>
              <a:ext cx="979416" cy="1311993"/>
            </a:xfrm>
            <a:prstGeom prst="rect">
              <a:avLst/>
            </a:prstGeom>
          </p:spPr>
          <p:txBody>
            <a:bodyPr lIns="50800" tIns="50800" rIns="50800" bIns="50800" rtlCol="0" anchor="ctr"/>
            <a:lstStyle/>
            <a:p>
              <a:pPr marL="0" lvl="0" indent="0" algn="ctr">
                <a:lnSpc>
                  <a:spcPts val="3976"/>
                </a:lnSpc>
                <a:spcBef>
                  <a:spcPct val="0"/>
                </a:spcBef>
              </a:pPr>
              <a:r>
                <a:rPr lang="en-US" sz="2881" spc="28" dirty="0">
                  <a:solidFill>
                    <a:srgbClr val="FFFFFF"/>
                  </a:solidFill>
                  <a:latin typeface="Open Sauce Italics"/>
                </a:rPr>
                <a:t>Add/remove/update </a:t>
              </a:r>
            </a:p>
          </p:txBody>
        </p:sp>
      </p:grpSp>
      <p:grpSp>
        <p:nvGrpSpPr>
          <p:cNvPr id="19" name="Group 19"/>
          <p:cNvGrpSpPr/>
          <p:nvPr/>
        </p:nvGrpSpPr>
        <p:grpSpPr>
          <a:xfrm>
            <a:off x="12595405" y="2159172"/>
            <a:ext cx="5505205" cy="783556"/>
            <a:chOff x="0" y="0"/>
            <a:chExt cx="1178269" cy="167703"/>
          </a:xfrm>
        </p:grpSpPr>
        <p:sp>
          <p:nvSpPr>
            <p:cNvPr id="20" name="Freeform 20"/>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Add bicycle</a:t>
              </a:r>
            </a:p>
          </p:txBody>
        </p:sp>
        <p:sp>
          <p:nvSpPr>
            <p:cNvPr id="21" name="TextBox 21"/>
            <p:cNvSpPr txBox="1"/>
            <p:nvPr/>
          </p:nvSpPr>
          <p:spPr>
            <a:xfrm>
              <a:off x="0" y="-57150"/>
              <a:ext cx="812800" cy="869950"/>
            </a:xfrm>
            <a:prstGeom prst="rect">
              <a:avLst/>
            </a:prstGeom>
          </p:spPr>
          <p:txBody>
            <a:bodyPr lIns="50800" tIns="50800" rIns="50800" bIns="50800" rtlCol="0" anchor="ctr"/>
            <a:lstStyle/>
            <a:p>
              <a:pPr marL="0" lvl="0" indent="0" algn="ctr">
                <a:lnSpc>
                  <a:spcPts val="3838"/>
                </a:lnSpc>
                <a:spcBef>
                  <a:spcPct val="0"/>
                </a:spcBef>
              </a:pPr>
              <a:r>
                <a:rPr lang="en-US" sz="2781" spc="27">
                  <a:solidFill>
                    <a:srgbClr val="FFFFFF"/>
                  </a:solidFill>
                  <a:latin typeface="Open Sauce Italics"/>
                </a:rPr>
                <a:t>View available bicycles</a:t>
              </a:r>
            </a:p>
          </p:txBody>
        </p:sp>
      </p:grpSp>
      <p:sp>
        <p:nvSpPr>
          <p:cNvPr id="23" name="Freeform 23"/>
          <p:cNvSpPr/>
          <p:nvPr/>
        </p:nvSpPr>
        <p:spPr>
          <a:xfrm>
            <a:off x="284911" y="3193173"/>
            <a:ext cx="5273807" cy="2872575"/>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r>
              <a:rPr lang="en-US" sz="2800" dirty="0"/>
              <a:t>This process requires user name, NID card number and picture, mobile number, address and user password. After submitting all the required information the new user must wait for admin approval</a:t>
            </a:r>
            <a:r>
              <a:rPr lang="en-US" dirty="0"/>
              <a:t>. </a:t>
            </a:r>
          </a:p>
        </p:txBody>
      </p:sp>
      <p:sp>
        <p:nvSpPr>
          <p:cNvPr id="25" name="Freeform 25"/>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6" name="Freeform 26"/>
          <p:cNvSpPr/>
          <p:nvPr/>
        </p:nvSpPr>
        <p:spPr>
          <a:xfrm>
            <a:off x="-2623844" y="-814022"/>
            <a:ext cx="3256087" cy="3256087"/>
          </a:xfrm>
          <a:custGeom>
            <a:avLst/>
            <a:gdLst/>
            <a:ahLst/>
            <a:cxnLst/>
            <a:rect l="l" t="t" r="r" b="b"/>
            <a:pathLst>
              <a:path w="3256087" h="3256087">
                <a:moveTo>
                  <a:pt x="0" y="0"/>
                </a:moveTo>
                <a:lnTo>
                  <a:pt x="3256086" y="0"/>
                </a:lnTo>
                <a:lnTo>
                  <a:pt x="3256086"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7" name="Group 27"/>
          <p:cNvGrpSpPr/>
          <p:nvPr/>
        </p:nvGrpSpPr>
        <p:grpSpPr>
          <a:xfrm>
            <a:off x="316878" y="6097654"/>
            <a:ext cx="5505205" cy="783556"/>
            <a:chOff x="0" y="0"/>
            <a:chExt cx="1178269" cy="167703"/>
          </a:xfrm>
        </p:grpSpPr>
        <p:sp>
          <p:nvSpPr>
            <p:cNvPr id="28" name="Freeform 28"/>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Booking </a:t>
              </a:r>
            </a:p>
          </p:txBody>
        </p:sp>
        <p:sp>
          <p:nvSpPr>
            <p:cNvPr id="29" name="TextBox 29"/>
            <p:cNvSpPr txBox="1"/>
            <p:nvPr/>
          </p:nvSpPr>
          <p:spPr>
            <a:xfrm>
              <a:off x="0" y="-57150"/>
              <a:ext cx="812800" cy="869950"/>
            </a:xfrm>
            <a:prstGeom prst="rect">
              <a:avLst/>
            </a:prstGeom>
          </p:spPr>
          <p:txBody>
            <a:bodyPr lIns="50800" tIns="50800" rIns="50800" bIns="50800" rtlCol="0" anchor="ctr"/>
            <a:lstStyle/>
            <a:p>
              <a:pPr marL="0" lvl="0" indent="0" algn="ctr">
                <a:lnSpc>
                  <a:spcPts val="3976"/>
                </a:lnSpc>
                <a:spcBef>
                  <a:spcPct val="0"/>
                </a:spcBef>
              </a:pPr>
              <a:r>
                <a:rPr lang="en-US" sz="2881" spc="28">
                  <a:solidFill>
                    <a:srgbClr val="FFFFFF"/>
                  </a:solidFill>
                  <a:latin typeface="Open Sauce Italics"/>
                </a:rPr>
                <a:t>Booking</a:t>
              </a:r>
            </a:p>
          </p:txBody>
        </p:sp>
      </p:grpSp>
      <p:grpSp>
        <p:nvGrpSpPr>
          <p:cNvPr id="33" name="Group 33"/>
          <p:cNvGrpSpPr/>
          <p:nvPr/>
        </p:nvGrpSpPr>
        <p:grpSpPr>
          <a:xfrm>
            <a:off x="13279143" y="5824394"/>
            <a:ext cx="4282512" cy="793035"/>
            <a:chOff x="0" y="0"/>
            <a:chExt cx="1178269" cy="167703"/>
          </a:xfrm>
        </p:grpSpPr>
        <p:sp>
          <p:nvSpPr>
            <p:cNvPr id="34" name="Freeform 34"/>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Tracking</a:t>
              </a:r>
            </a:p>
          </p:txBody>
        </p:sp>
        <p:sp>
          <p:nvSpPr>
            <p:cNvPr id="35" name="TextBox 35"/>
            <p:cNvSpPr txBox="1"/>
            <p:nvPr/>
          </p:nvSpPr>
          <p:spPr>
            <a:xfrm>
              <a:off x="0" y="-57150"/>
              <a:ext cx="812800" cy="869950"/>
            </a:xfrm>
            <a:prstGeom prst="rect">
              <a:avLst/>
            </a:prstGeom>
          </p:spPr>
          <p:txBody>
            <a:bodyPr lIns="50800" tIns="50800" rIns="50800" bIns="50800" rtlCol="0" anchor="ctr"/>
            <a:lstStyle/>
            <a:p>
              <a:pPr marL="0" lvl="0" indent="0" algn="ctr">
                <a:lnSpc>
                  <a:spcPts val="3838"/>
                </a:lnSpc>
                <a:spcBef>
                  <a:spcPct val="0"/>
                </a:spcBef>
              </a:pPr>
              <a:r>
                <a:rPr lang="en-US" sz="2781" spc="27">
                  <a:solidFill>
                    <a:srgbClr val="FFFFFF"/>
                  </a:solidFill>
                  <a:latin typeface="Open Sauce Italics"/>
                </a:rPr>
                <a:t>Cancellation</a:t>
              </a:r>
            </a:p>
          </p:txBody>
        </p:sp>
      </p:grpSp>
      <p:sp>
        <p:nvSpPr>
          <p:cNvPr id="47" name="Freeform 23">
            <a:extLst>
              <a:ext uri="{FF2B5EF4-FFF2-40B4-BE49-F238E27FC236}">
                <a16:creationId xmlns:a16="http://schemas.microsoft.com/office/drawing/2014/main" id="{036AC980-28AC-4A21-9EB0-CFF27028284E}"/>
              </a:ext>
            </a:extLst>
          </p:cNvPr>
          <p:cNvSpPr/>
          <p:nvPr/>
        </p:nvSpPr>
        <p:spPr>
          <a:xfrm>
            <a:off x="12667100" y="3323048"/>
            <a:ext cx="5505205" cy="1820452"/>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pPr lvl="0"/>
            <a:r>
              <a:rPr lang="en-US" sz="2800" dirty="0"/>
              <a:t>Registered users can add their bicycles for rent. Bicycle owner can remove his bicycle if he no longer wants to give it on rent.</a:t>
            </a:r>
          </a:p>
        </p:txBody>
      </p:sp>
      <p:sp>
        <p:nvSpPr>
          <p:cNvPr id="48" name="Freeform 23">
            <a:extLst>
              <a:ext uri="{FF2B5EF4-FFF2-40B4-BE49-F238E27FC236}">
                <a16:creationId xmlns:a16="http://schemas.microsoft.com/office/drawing/2014/main" id="{945ED87F-14CF-412C-8C78-5FC598659B63}"/>
              </a:ext>
            </a:extLst>
          </p:cNvPr>
          <p:cNvSpPr/>
          <p:nvPr/>
        </p:nvSpPr>
        <p:spPr>
          <a:xfrm>
            <a:off x="6511944" y="3148197"/>
            <a:ext cx="5464336" cy="2563508"/>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pPr lvl="0"/>
            <a:r>
              <a:rPr lang="en-US" sz="2800" dirty="0"/>
              <a:t>A user can view all the  bicycles with related information such as pictures, rental hours, cost per hour, location, owner name, rating etc. user can search bicycles with location, rental hours and rating.</a:t>
            </a:r>
          </a:p>
        </p:txBody>
      </p:sp>
      <p:sp>
        <p:nvSpPr>
          <p:cNvPr id="49" name="Freeform 23">
            <a:extLst>
              <a:ext uri="{FF2B5EF4-FFF2-40B4-BE49-F238E27FC236}">
                <a16:creationId xmlns:a16="http://schemas.microsoft.com/office/drawing/2014/main" id="{82B93BAF-579E-4054-AB15-6F72FCE531B9}"/>
              </a:ext>
            </a:extLst>
          </p:cNvPr>
          <p:cNvSpPr/>
          <p:nvPr/>
        </p:nvSpPr>
        <p:spPr>
          <a:xfrm>
            <a:off x="50066" y="7132722"/>
            <a:ext cx="6711082" cy="2752253"/>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r>
              <a:rPr lang="en-US" sz="2800" dirty="0"/>
              <a:t>Users can select any non-reserved bicycle from any owner. For confirming the bicycle reservation, users need to specify a reservation time slot and must pay the rental charge. The status of bicycle will be updated as soon as it gets free or it gets booked.</a:t>
            </a:r>
          </a:p>
        </p:txBody>
      </p:sp>
      <p:sp>
        <p:nvSpPr>
          <p:cNvPr id="50" name="Freeform 23">
            <a:extLst>
              <a:ext uri="{FF2B5EF4-FFF2-40B4-BE49-F238E27FC236}">
                <a16:creationId xmlns:a16="http://schemas.microsoft.com/office/drawing/2014/main" id="{9374F914-08B6-479A-B76D-2FA1AFA2202E}"/>
              </a:ext>
            </a:extLst>
          </p:cNvPr>
          <p:cNvSpPr/>
          <p:nvPr/>
        </p:nvSpPr>
        <p:spPr>
          <a:xfrm>
            <a:off x="13103413" y="6804465"/>
            <a:ext cx="5184587" cy="2872575"/>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r>
              <a:rPr lang="en-US" dirty="0"/>
              <a:t> </a:t>
            </a:r>
            <a:r>
              <a:rPr lang="en-US" sz="2800" dirty="0"/>
              <a:t>During the rental period time countdown will start and bicycle owner can track the location of the bicycle. Extra charge will be added if the user returns the bicycle after the reservation hours. </a:t>
            </a:r>
          </a:p>
        </p:txBody>
      </p:sp>
      <p:grpSp>
        <p:nvGrpSpPr>
          <p:cNvPr id="30" name="Group 33">
            <a:extLst>
              <a:ext uri="{FF2B5EF4-FFF2-40B4-BE49-F238E27FC236}">
                <a16:creationId xmlns:a16="http://schemas.microsoft.com/office/drawing/2014/main" id="{5249AE82-5565-4EF8-A773-EE6676FA10D2}"/>
              </a:ext>
            </a:extLst>
          </p:cNvPr>
          <p:cNvGrpSpPr/>
          <p:nvPr/>
        </p:nvGrpSpPr>
        <p:grpSpPr>
          <a:xfrm>
            <a:off x="-1512219" y="5945621"/>
            <a:ext cx="13850339" cy="4508959"/>
            <a:chOff x="-1786094" y="0"/>
            <a:chExt cx="2964363" cy="965044"/>
          </a:xfrm>
        </p:grpSpPr>
        <p:sp>
          <p:nvSpPr>
            <p:cNvPr id="31" name="Freeform 34">
              <a:extLst>
                <a:ext uri="{FF2B5EF4-FFF2-40B4-BE49-F238E27FC236}">
                  <a16:creationId xmlns:a16="http://schemas.microsoft.com/office/drawing/2014/main" id="{48E1BDAE-60CA-418C-A3FF-965F49538B13}"/>
                </a:ext>
              </a:extLst>
            </p:cNvPr>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C5739"/>
            </a:solidFill>
          </p:spPr>
          <p:txBody>
            <a:bodyPr/>
            <a:lstStyle/>
            <a:p>
              <a:pPr algn="ctr"/>
              <a:r>
                <a:rPr lang="en-US" sz="4400" b="1" dirty="0">
                  <a:solidFill>
                    <a:schemeClr val="bg2"/>
                  </a:solidFill>
                </a:rPr>
                <a:t>Cancellation</a:t>
              </a:r>
            </a:p>
          </p:txBody>
        </p:sp>
        <p:sp>
          <p:nvSpPr>
            <p:cNvPr id="32" name="TextBox 35">
              <a:extLst>
                <a:ext uri="{FF2B5EF4-FFF2-40B4-BE49-F238E27FC236}">
                  <a16:creationId xmlns:a16="http://schemas.microsoft.com/office/drawing/2014/main" id="{B34820EE-BC14-467D-AB52-4C00A3B201F0}"/>
                </a:ext>
              </a:extLst>
            </p:cNvPr>
            <p:cNvSpPr txBox="1"/>
            <p:nvPr/>
          </p:nvSpPr>
          <p:spPr>
            <a:xfrm>
              <a:off x="-1786094" y="95094"/>
              <a:ext cx="812800" cy="869950"/>
            </a:xfrm>
            <a:prstGeom prst="rect">
              <a:avLst/>
            </a:prstGeom>
          </p:spPr>
          <p:txBody>
            <a:bodyPr lIns="50800" tIns="50800" rIns="50800" bIns="50800" rtlCol="0" anchor="ctr"/>
            <a:lstStyle/>
            <a:p>
              <a:pPr marL="0" lvl="0" indent="0" algn="ctr">
                <a:lnSpc>
                  <a:spcPts val="3838"/>
                </a:lnSpc>
                <a:spcBef>
                  <a:spcPct val="0"/>
                </a:spcBef>
              </a:pPr>
              <a:endParaRPr lang="en-US" sz="2781" spc="27" dirty="0">
                <a:solidFill>
                  <a:srgbClr val="FFFFFF"/>
                </a:solidFill>
                <a:latin typeface="Open Sauce Italics"/>
              </a:endParaRPr>
            </a:p>
          </p:txBody>
        </p:sp>
      </p:grpSp>
      <p:sp>
        <p:nvSpPr>
          <p:cNvPr id="36" name="Freeform 23">
            <a:extLst>
              <a:ext uri="{FF2B5EF4-FFF2-40B4-BE49-F238E27FC236}">
                <a16:creationId xmlns:a16="http://schemas.microsoft.com/office/drawing/2014/main" id="{25F474F0-BD1D-424B-8CDE-C8F1D37F1A32}"/>
              </a:ext>
            </a:extLst>
          </p:cNvPr>
          <p:cNvSpPr/>
          <p:nvPr/>
        </p:nvSpPr>
        <p:spPr>
          <a:xfrm>
            <a:off x="6909792" y="6934917"/>
            <a:ext cx="5428328" cy="2872575"/>
          </a:xfrm>
          <a:custGeom>
            <a:avLst/>
            <a:gdLst/>
            <a:ahLst/>
            <a:cxnLst/>
            <a:rect l="l" t="t" r="r" b="b"/>
            <a:pathLst>
              <a:path w="1178269" h="671121">
                <a:moveTo>
                  <a:pt x="0" y="0"/>
                </a:moveTo>
                <a:lnTo>
                  <a:pt x="1178269" y="0"/>
                </a:lnTo>
                <a:lnTo>
                  <a:pt x="1178269" y="671121"/>
                </a:lnTo>
                <a:lnTo>
                  <a:pt x="0" y="671121"/>
                </a:lnTo>
                <a:close/>
              </a:path>
            </a:pathLst>
          </a:custGeom>
          <a:solidFill>
            <a:srgbClr val="FDFBFB"/>
          </a:solidFill>
        </p:spPr>
        <p:txBody>
          <a:bodyPr/>
          <a:lstStyle/>
          <a:p>
            <a:r>
              <a:rPr lang="en-US" sz="2800" dirty="0"/>
              <a:t>User can cancel a reservation within 5 hours after confirming the bicycle reservation. This will return the  amount paid for booking to the user.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a:grpSpLocks noChangeAspect="1"/>
          </p:cNvGrpSpPr>
          <p:nvPr/>
        </p:nvGrpSpPr>
        <p:grpSpPr>
          <a:xfrm>
            <a:off x="9951592" y="0"/>
            <a:ext cx="8603573" cy="10287000"/>
            <a:chOff x="0" y="0"/>
            <a:chExt cx="8603361" cy="10286746"/>
          </a:xfrm>
        </p:grpSpPr>
        <p:sp>
          <p:nvSpPr>
            <p:cNvPr id="4" name="Freeform 4"/>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29711" r="-29711"/>
              </a:stretch>
            </a:blipFill>
          </p:spPr>
        </p:sp>
      </p:grpSp>
      <p:grpSp>
        <p:nvGrpSpPr>
          <p:cNvPr id="5" name="Group 5"/>
          <p:cNvGrpSpPr/>
          <p:nvPr/>
        </p:nvGrpSpPr>
        <p:grpSpPr>
          <a:xfrm rot="826432">
            <a:off x="-18353104" y="-3567159"/>
            <a:ext cx="21026341" cy="12831921"/>
            <a:chOff x="0" y="0"/>
            <a:chExt cx="5537802" cy="3379601"/>
          </a:xfrm>
        </p:grpSpPr>
        <p:sp>
          <p:nvSpPr>
            <p:cNvPr id="6" name="Freeform 6"/>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1C5739"/>
            </a:solidFill>
          </p:spPr>
        </p:sp>
        <p:sp>
          <p:nvSpPr>
            <p:cNvPr id="7" name="TextBox 7"/>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rot="773821">
            <a:off x="10036024" y="4365564"/>
            <a:ext cx="313833" cy="8482349"/>
            <a:chOff x="0" y="0"/>
            <a:chExt cx="82656" cy="2234034"/>
          </a:xfrm>
        </p:grpSpPr>
        <p:sp>
          <p:nvSpPr>
            <p:cNvPr id="9" name="Freeform 9"/>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1C5739"/>
            </a:solidFill>
          </p:spPr>
        </p:sp>
        <p:sp>
          <p:nvSpPr>
            <p:cNvPr id="10" name="TextBox 10"/>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11" name="Group 11"/>
          <p:cNvGrpSpPr/>
          <p:nvPr/>
        </p:nvGrpSpPr>
        <p:grpSpPr>
          <a:xfrm rot="773821">
            <a:off x="3741572" y="-4834013"/>
            <a:ext cx="313833" cy="8482349"/>
            <a:chOff x="0" y="0"/>
            <a:chExt cx="82656" cy="2234034"/>
          </a:xfrm>
        </p:grpSpPr>
        <p:sp>
          <p:nvSpPr>
            <p:cNvPr id="12" name="Freeform 12"/>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397D5A"/>
            </a:solidFill>
          </p:spPr>
        </p:sp>
        <p:sp>
          <p:nvSpPr>
            <p:cNvPr id="13" name="TextBox 13"/>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grpSp>
        <p:nvGrpSpPr>
          <p:cNvPr id="14" name="Group 14"/>
          <p:cNvGrpSpPr>
            <a:grpSpLocks noChangeAspect="1"/>
          </p:cNvGrpSpPr>
          <p:nvPr/>
        </p:nvGrpSpPr>
        <p:grpSpPr>
          <a:xfrm>
            <a:off x="841959" y="6036641"/>
            <a:ext cx="2801925" cy="2801925"/>
            <a:chOff x="0" y="0"/>
            <a:chExt cx="6350000" cy="6350000"/>
          </a:xfrm>
        </p:grpSpPr>
        <p:sp>
          <p:nvSpPr>
            <p:cNvPr id="15" name="Freeform 15"/>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3"/>
              <a:stretch>
                <a:fillRect l="-16666" r="-16666"/>
              </a:stretch>
            </a:blipFill>
          </p:spPr>
        </p:sp>
        <p:sp>
          <p:nvSpPr>
            <p:cNvPr id="16" name="Freeform 16"/>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397D5A"/>
            </a:solidFill>
          </p:spPr>
        </p:sp>
      </p:grpSp>
      <p:sp>
        <p:nvSpPr>
          <p:cNvPr id="17" name="TextBox 17"/>
          <p:cNvSpPr txBox="1"/>
          <p:nvPr/>
        </p:nvSpPr>
        <p:spPr>
          <a:xfrm>
            <a:off x="3463770" y="3793552"/>
            <a:ext cx="5435861" cy="2109738"/>
          </a:xfrm>
          <a:prstGeom prst="rect">
            <a:avLst/>
          </a:prstGeom>
        </p:spPr>
        <p:txBody>
          <a:bodyPr lIns="0" tIns="0" rIns="0" bIns="0" rtlCol="0" anchor="t">
            <a:spAutoFit/>
          </a:bodyPr>
          <a:lstStyle/>
          <a:p>
            <a:pPr marL="0" lvl="0" indent="0" algn="ctr">
              <a:lnSpc>
                <a:spcPts val="7602"/>
              </a:lnSpc>
            </a:pPr>
            <a:r>
              <a:rPr lang="en-US" sz="8174" spc="882">
                <a:solidFill>
                  <a:srgbClr val="231F20"/>
                </a:solidFill>
                <a:latin typeface="Codec Pro Extra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463</Words>
  <Application>Microsoft Office PowerPoint</Application>
  <PresentationFormat>Custom</PresentationFormat>
  <Paragraphs>46</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Arial</vt:lpstr>
      <vt:lpstr>Open Sauce</vt:lpstr>
      <vt:lpstr>Codec Pro ExtraBold</vt:lpstr>
      <vt:lpstr>Open Sauce Bold</vt:lpstr>
      <vt:lpstr>Open Sauce Italics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Business Proposal Presentation</dc:title>
  <cp:lastModifiedBy>fowzia mim</cp:lastModifiedBy>
  <cp:revision>18</cp:revision>
  <dcterms:created xsi:type="dcterms:W3CDTF">2006-08-16T00:00:00Z</dcterms:created>
  <dcterms:modified xsi:type="dcterms:W3CDTF">2023-08-08T14:36:15Z</dcterms:modified>
  <dc:identifier>DAFq7nCbCEg</dc:identifier>
</cp:coreProperties>
</file>

<file path=docProps/thumbnail.jpeg>
</file>